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3022B-E548-4ECC-9E94-2C9F585F15DC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3733B-0689-4374-BD7D-202F418DF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86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Talk</a:t>
            </a:r>
            <a:r>
              <a:rPr lang="en-GB" baseline="0" dirty="0" smtClean="0"/>
              <a:t> about FIRMWARE issue when 16U2 is mentioned</a:t>
            </a:r>
          </a:p>
          <a:p>
            <a:r>
              <a:rPr lang="en-GB" baseline="0" dirty="0" smtClean="0"/>
              <a:t>More familiar with Python (NEXT SLIDE to explain why chose C++)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3733B-0689-4374-BD7D-202F418DF15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474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Demonstrate functions as</a:t>
            </a:r>
            <a:r>
              <a:rPr lang="en-GB" baseline="0" dirty="0" smtClean="0"/>
              <a:t> shown on slide, easy </a:t>
            </a:r>
            <a:r>
              <a:rPr lang="en-GB" baseline="0" dirty="0" err="1" smtClean="0"/>
              <a:t>peasy</a:t>
            </a:r>
            <a:r>
              <a:rPr lang="en-GB" baseline="0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3733B-0689-4374-BD7D-202F418DF15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48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C5D7-8037-44CA-859A-1CAC11ED2E31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D162-77CF-434B-8B93-850947167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24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C5D7-8037-44CA-859A-1CAC11ED2E31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D162-77CF-434B-8B93-850947167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1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C5D7-8037-44CA-859A-1CAC11ED2E31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D162-77CF-434B-8B93-850947167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73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C5D7-8037-44CA-859A-1CAC11ED2E31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D162-77CF-434B-8B93-850947167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5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C5D7-8037-44CA-859A-1CAC11ED2E31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D162-77CF-434B-8B93-850947167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89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C5D7-8037-44CA-859A-1CAC11ED2E31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D162-77CF-434B-8B93-850947167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C5D7-8037-44CA-859A-1CAC11ED2E31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D162-77CF-434B-8B93-850947167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42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C5D7-8037-44CA-859A-1CAC11ED2E31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D162-77CF-434B-8B93-850947167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07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C5D7-8037-44CA-859A-1CAC11ED2E31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D162-77CF-434B-8B93-850947167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47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C5D7-8037-44CA-859A-1CAC11ED2E31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D162-77CF-434B-8B93-850947167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07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C5D7-8037-44CA-859A-1CAC11ED2E31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D162-77CF-434B-8B93-850947167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06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CC5D7-8037-44CA-859A-1CAC11ED2E31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4D162-77CF-434B-8B93-850947167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47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Arduino Uno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Prototyping board</a:t>
            </a:r>
          </a:p>
          <a:p>
            <a:pPr lvl="1"/>
            <a:r>
              <a:rPr lang="en-GB" dirty="0" smtClean="0"/>
              <a:t>8-bit </a:t>
            </a:r>
            <a:r>
              <a:rPr lang="en-GB" dirty="0" err="1" smtClean="0"/>
              <a:t>Atmega</a:t>
            </a:r>
            <a:r>
              <a:rPr lang="en-GB" dirty="0" smtClean="0"/>
              <a:t> 328P microcontroller</a:t>
            </a:r>
          </a:p>
          <a:p>
            <a:pPr lvl="1"/>
            <a:r>
              <a:rPr lang="en-GB" dirty="0" smtClean="0"/>
              <a:t>Digital I/O pins</a:t>
            </a:r>
          </a:p>
          <a:p>
            <a:pPr lvl="1"/>
            <a:r>
              <a:rPr lang="en-GB" dirty="0" smtClean="0"/>
              <a:t>Type-B USB port controlled by </a:t>
            </a:r>
            <a:r>
              <a:rPr lang="en-GB" dirty="0" err="1" smtClean="0"/>
              <a:t>Atmega</a:t>
            </a:r>
            <a:r>
              <a:rPr lang="en-GB" dirty="0" smtClean="0"/>
              <a:t> 16U2 IC</a:t>
            </a:r>
            <a:endParaRPr lang="en-GB" dirty="0"/>
          </a:p>
          <a:p>
            <a:r>
              <a:rPr lang="en-GB" dirty="0" smtClean="0"/>
              <a:t>Can program the microcontroller</a:t>
            </a:r>
          </a:p>
          <a:p>
            <a:pPr lvl="1"/>
            <a:r>
              <a:rPr lang="en-GB" dirty="0" smtClean="0"/>
              <a:t>Programs written to chip over serial USB connection</a:t>
            </a:r>
          </a:p>
          <a:p>
            <a:pPr lvl="1"/>
            <a:r>
              <a:rPr lang="en-GB" dirty="0" smtClean="0"/>
              <a:t>Language based on C/C++</a:t>
            </a:r>
          </a:p>
          <a:p>
            <a:pPr lvl="1"/>
            <a:r>
              <a:rPr lang="en-GB" dirty="0" smtClean="0"/>
              <a:t>Python wrapper available</a:t>
            </a:r>
          </a:p>
        </p:txBody>
      </p:sp>
    </p:spTree>
    <p:extLst>
      <p:ext uri="{BB962C8B-B14F-4D97-AF65-F5344CB8AC3E}">
        <p14:creationId xmlns:p14="http://schemas.microsoft.com/office/powerpoint/2010/main" val="384424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Programming and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Used C++</a:t>
            </a:r>
          </a:p>
          <a:p>
            <a:pPr lvl="1"/>
            <a:r>
              <a:rPr lang="en-GB" dirty="0" smtClean="0"/>
              <a:t>Compiled not interpreted</a:t>
            </a:r>
          </a:p>
          <a:p>
            <a:pPr lvl="1"/>
            <a:r>
              <a:rPr lang="en-GB" dirty="0" smtClean="0"/>
              <a:t>Libraries for IR detector available</a:t>
            </a:r>
          </a:p>
          <a:p>
            <a:r>
              <a:rPr lang="en-GB" dirty="0" smtClean="0"/>
              <a:t>Revision control with GitHub</a:t>
            </a:r>
          </a:p>
          <a:p>
            <a:r>
              <a:rPr lang="en-GB" dirty="0" smtClean="0"/>
              <a:t>Controlled a number of devices</a:t>
            </a:r>
          </a:p>
          <a:p>
            <a:pPr lvl="1"/>
            <a:r>
              <a:rPr lang="en-GB" dirty="0" smtClean="0"/>
              <a:t>Stepper motor</a:t>
            </a:r>
          </a:p>
          <a:p>
            <a:pPr lvl="1"/>
            <a:r>
              <a:rPr lang="en-GB" dirty="0" smtClean="0"/>
              <a:t>LED/display</a:t>
            </a:r>
          </a:p>
          <a:p>
            <a:pPr lvl="1"/>
            <a:r>
              <a:rPr lang="en-GB" dirty="0" smtClean="0"/>
              <a:t>This </a:t>
            </a:r>
            <a:r>
              <a:rPr lang="en-GB" dirty="0" err="1" smtClean="0"/>
              <a:t>powerpoint</a:t>
            </a: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4164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Operational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Arduino 1</a:t>
            </a:r>
          </a:p>
          <a:p>
            <a:pPr lvl="1"/>
            <a:r>
              <a:rPr lang="en-GB" dirty="0" smtClean="0"/>
              <a:t>Receives signal</a:t>
            </a:r>
          </a:p>
          <a:p>
            <a:pPr lvl="1"/>
            <a:r>
              <a:rPr lang="en-GB" dirty="0" smtClean="0"/>
              <a:t>If AV, wait for numbers</a:t>
            </a:r>
          </a:p>
          <a:p>
            <a:pPr lvl="1"/>
            <a:r>
              <a:rPr lang="en-GB" dirty="0" smtClean="0"/>
              <a:t>Display each number as it is pressed</a:t>
            </a:r>
          </a:p>
          <a:p>
            <a:pPr lvl="1"/>
            <a:r>
              <a:rPr lang="en-GB" dirty="0" smtClean="0"/>
              <a:t>After third number, move motor to that position</a:t>
            </a:r>
          </a:p>
          <a:p>
            <a:r>
              <a:rPr lang="en-GB" dirty="0" smtClean="0"/>
              <a:t>Arduino 2</a:t>
            </a:r>
          </a:p>
          <a:p>
            <a:pPr lvl="1"/>
            <a:r>
              <a:rPr lang="en-GB" dirty="0" smtClean="0"/>
              <a:t>Receives signal</a:t>
            </a:r>
          </a:p>
          <a:p>
            <a:pPr lvl="1"/>
            <a:r>
              <a:rPr lang="en-GB" dirty="0" smtClean="0"/>
              <a:t>If arrow key, write to serial</a:t>
            </a:r>
          </a:p>
          <a:p>
            <a:pPr lvl="1"/>
            <a:r>
              <a:rPr lang="en-GB" dirty="0" smtClean="0"/>
              <a:t>Listener program reads serial</a:t>
            </a:r>
          </a:p>
          <a:p>
            <a:pPr lvl="1"/>
            <a:r>
              <a:rPr lang="en-GB" dirty="0" smtClean="0"/>
              <a:t>Sends key-press signal to OS to change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092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Demonstration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Set a position</a:t>
            </a:r>
          </a:p>
          <a:p>
            <a:pPr lvl="1"/>
            <a:r>
              <a:rPr lang="en-GB" dirty="0" smtClean="0"/>
              <a:t>Numbers pressed show on display</a:t>
            </a:r>
          </a:p>
          <a:p>
            <a:pPr lvl="1"/>
            <a:r>
              <a:rPr lang="en-GB" dirty="0" smtClean="0"/>
              <a:t>Motor moves to that position</a:t>
            </a:r>
            <a:endParaRPr lang="en-GB" dirty="0"/>
          </a:p>
          <a:p>
            <a:r>
              <a:rPr lang="en-GB" dirty="0" smtClean="0"/>
              <a:t>Angles are relative to a reference position, not current position</a:t>
            </a:r>
          </a:p>
          <a:p>
            <a:r>
              <a:rPr lang="en-GB" dirty="0" smtClean="0"/>
              <a:t>Pressing AV before 3</a:t>
            </a:r>
            <a:r>
              <a:rPr lang="en-GB" baseline="30000" dirty="0" smtClean="0"/>
              <a:t>rd</a:t>
            </a:r>
            <a:r>
              <a:rPr lang="en-GB" dirty="0" smtClean="0"/>
              <a:t> digit allows re-entering</a:t>
            </a:r>
          </a:p>
          <a:p>
            <a:r>
              <a:rPr lang="en-GB" dirty="0" smtClean="0"/>
              <a:t>Display set efficiently using PORTD register</a:t>
            </a:r>
          </a:p>
        </p:txBody>
      </p:sp>
    </p:spTree>
    <p:extLst>
      <p:ext uri="{BB962C8B-B14F-4D97-AF65-F5344CB8AC3E}">
        <p14:creationId xmlns:p14="http://schemas.microsoft.com/office/powerpoint/2010/main" val="172383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190</Words>
  <Application>Microsoft Office PowerPoint</Application>
  <PresentationFormat>On-screen Show (4:3)</PresentationFormat>
  <Paragraphs>41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The Arduino Uno</vt:lpstr>
      <vt:lpstr>Programming and Development</vt:lpstr>
      <vt:lpstr>Operational Details</vt:lpstr>
      <vt:lpstr>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Arduino Uno</dc:title>
  <dc:creator>User;PSamuelC</dc:creator>
  <cp:lastModifiedBy>User</cp:lastModifiedBy>
  <cp:revision>5</cp:revision>
  <dcterms:created xsi:type="dcterms:W3CDTF">2016-06-17T09:04:32Z</dcterms:created>
  <dcterms:modified xsi:type="dcterms:W3CDTF">2016-06-17T09:40:44Z</dcterms:modified>
</cp:coreProperties>
</file>