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7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ry MacLysagh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 autoAdjust="0"/>
    <p:restoredTop sz="94624"/>
  </p:normalViewPr>
  <p:slideViewPr>
    <p:cSldViewPr snapToGrid="0">
      <p:cViewPr varScale="1">
        <p:scale>
          <a:sx n="106" d="100"/>
          <a:sy n="106" d="100"/>
        </p:scale>
        <p:origin x="10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2"/>
          <p:cNvSpPr>
            <a:spLocks noGrp="1"/>
          </p:cNvSpPr>
          <p:nvPr>
            <p:ph type="title"/>
          </p:nvPr>
        </p:nvSpPr>
        <p:spPr>
          <a:xfrm>
            <a:off x="1406398" y="220139"/>
            <a:ext cx="93792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00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10BDA-AD57-4369-8599-462542FB8D91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18AB-678C-49C9-AB53-7573064563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72633" y="6356350"/>
            <a:ext cx="4485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DC57B4-20C3-4B00-AB73-AE460EBE4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415796" cy="739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21701" y="6342005"/>
            <a:ext cx="3467100" cy="519170"/>
          </a:xfrm>
          <a:prstGeom prst="rect">
            <a:avLst/>
          </a:prstGeom>
        </p:spPr>
      </p:pic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1406398" y="220139"/>
            <a:ext cx="93792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44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0" algn="ctr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Description – Functional Spec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4500" y="1257300"/>
            <a:ext cx="74604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Write a program to: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Ask for the user’s Name (and display it back)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Ask a user for a number input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, then count from 0 to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on the screen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Learn and use best-practice coding standards and conventions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Modify the program to count by 2s (or some other increment)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Sanitize all inputs (and test to verify!)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Add error-checking and graceful error handling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3574" y="5496792"/>
            <a:ext cx="587782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same program we already wrote using </a:t>
            </a:r>
            <a:r>
              <a:rPr lang="en-US" b="1" dirty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3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Functions, Variables,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094" y="1173195"/>
            <a:ext cx="456990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Console programs </a:t>
            </a:r>
            <a:r>
              <a:rPr lang="mr-IN" dirty="0"/>
              <a:t>–</a:t>
            </a:r>
            <a:r>
              <a:rPr lang="en-US" dirty="0"/>
              <a:t> IDLE or code editor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Python versions – not backward compatible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JavaScript:  function </a:t>
            </a:r>
            <a:r>
              <a:rPr lang="en-US" dirty="0" err="1"/>
              <a:t>myFunction</a:t>
            </a:r>
            <a:r>
              <a:rPr lang="en-US" dirty="0"/>
              <a:t>()  {. .. }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Python: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():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Variable </a:t>
            </a:r>
            <a:r>
              <a:rPr lang="mr-IN" dirty="0"/>
              <a:t>–</a:t>
            </a:r>
            <a:r>
              <a:rPr lang="en-US" dirty="0"/>
              <a:t> 'string', numeric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If/Then/Else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For Loop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While Loop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Assignment operator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Equivalence </a:t>
            </a:r>
            <a:r>
              <a:rPr lang="en-US"/>
              <a:t>(equality)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Not equal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Learn and use best-practice coding standards and conventions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06700" y="1193800"/>
            <a:ext cx="658103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/>
              <a:t>Close all other windows – keep your focus on coding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Use a coding text editor – such as Notepad++, Sublime, Brackets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Save files in your /count/ directory – not scattered on desktop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Indent for readability (</a:t>
            </a:r>
            <a:r>
              <a:rPr lang="en-US" b="1" dirty="0">
                <a:solidFill>
                  <a:srgbClr val="FF0000"/>
                </a:solidFill>
              </a:rPr>
              <a:t>required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Python)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Line breaks for readability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Comment your code where appropriate – be nice to your testers!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All code is in lowercase – you are on Linux now, case-sensitive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Variable names, DIVs &amp; attributes can be </a:t>
            </a:r>
            <a:r>
              <a:rPr lang="en-US" dirty="0" err="1"/>
              <a:t>camelCase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Pay attention to spelling and punctuation</a:t>
            </a:r>
          </a:p>
        </p:txBody>
      </p:sp>
    </p:spTree>
    <p:extLst>
      <p:ext uri="{BB962C8B-B14F-4D97-AF65-F5344CB8AC3E}">
        <p14:creationId xmlns:p14="http://schemas.microsoft.com/office/powerpoint/2010/main" val="216975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count.py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6293" y="1137424"/>
            <a:ext cx="6467707" cy="50167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count.py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Prog</a:t>
            </a:r>
            <a:r>
              <a:rPr lang="en-US" dirty="0"/>
              <a:t> to ask user for name and number, then count by 2's</a:t>
            </a:r>
          </a:p>
          <a:p>
            <a:endParaRPr lang="en-US" dirty="0"/>
          </a:p>
          <a:p>
            <a:r>
              <a:rPr lang="en-US" dirty="0"/>
              <a:t>print ('####### Counting by 2s #######')</a:t>
            </a:r>
          </a:p>
          <a:p>
            <a:r>
              <a:rPr lang="en-US" dirty="0" err="1"/>
              <a:t>myName</a:t>
            </a:r>
            <a:r>
              <a:rPr lang="en-US" dirty="0"/>
              <a:t> = input('Your name? ').capitalize()</a:t>
            </a:r>
          </a:p>
          <a:p>
            <a:endParaRPr lang="en-US" dirty="0"/>
          </a:p>
          <a:p>
            <a:r>
              <a:rPr lang="en-US" dirty="0"/>
              <a:t>print("Hello " + </a:t>
            </a:r>
            <a:r>
              <a:rPr lang="en-US" dirty="0" err="1"/>
              <a:t>myName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endNum</a:t>
            </a:r>
            <a:r>
              <a:rPr lang="en-US" dirty="0"/>
              <a:t> = input('Enter a number: ')</a:t>
            </a:r>
          </a:p>
          <a:p>
            <a:r>
              <a:rPr lang="en-US" dirty="0" err="1"/>
              <a:t>endNum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endNum</a:t>
            </a:r>
            <a:r>
              <a:rPr lang="en-US" dirty="0"/>
              <a:t>)  # convert string to integer</a:t>
            </a:r>
          </a:p>
          <a:p>
            <a:endParaRPr lang="en-US" dirty="0"/>
          </a:p>
          <a:p>
            <a:r>
              <a:rPr lang="en-US" dirty="0"/>
              <a:t>input('Counting to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endNum</a:t>
            </a:r>
            <a:r>
              <a:rPr lang="en-US" dirty="0"/>
              <a:t>) + ' - press Enter to start: ‘)</a:t>
            </a:r>
          </a:p>
          <a:p>
            <a:endParaRPr lang="en-US" dirty="0"/>
          </a:p>
          <a:p>
            <a:r>
              <a:rPr lang="en-US" dirty="0"/>
              <a:t>for x in range(1, endNum+1, 1)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</a:p>
          <a:p>
            <a:r>
              <a:rPr lang="en-US" dirty="0"/>
              <a:t>	print (x)</a:t>
            </a:r>
          </a:p>
          <a:p>
            <a:endParaRPr lang="en-US" dirty="0"/>
          </a:p>
          <a:p>
            <a:r>
              <a:rPr lang="en-US" dirty="0"/>
              <a:t>print('Done!')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435401" y="3882683"/>
            <a:ext cx="1604306" cy="1135366"/>
          </a:xfrm>
          <a:prstGeom prst="wedgeRoundRectCallout">
            <a:avLst>
              <a:gd name="adj1" fmla="val -266952"/>
              <a:gd name="adj2" fmla="val 5569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 </a:t>
            </a:r>
            <a:r>
              <a:rPr lang="en-US" sz="4400" b="1" dirty="0">
                <a:solidFill>
                  <a:srgbClr val="FF0000"/>
                </a:solidFill>
              </a:rPr>
              <a:t>:</a:t>
            </a:r>
            <a:r>
              <a:rPr lang="en-US" dirty="0"/>
              <a:t> after </a:t>
            </a:r>
            <a:r>
              <a:rPr lang="en-US" b="1" dirty="0"/>
              <a:t>for</a:t>
            </a:r>
            <a:r>
              <a:rPr lang="en-US" dirty="0"/>
              <a:t> statement</a:t>
            </a:r>
          </a:p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07962" y="3008741"/>
            <a:ext cx="1506329" cy="1274124"/>
          </a:xfrm>
          <a:prstGeom prst="wedgeRoundRectCallout">
            <a:avLst>
              <a:gd name="adj1" fmla="val 107696"/>
              <a:gd name="adj2" fmla="val 135338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1"/>
                </a:solidFill>
              </a:rPr>
              <a:t>Python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indentation is critical.</a:t>
            </a:r>
          </a:p>
          <a:p>
            <a:r>
              <a:rPr lang="en-US" dirty="0"/>
              <a:t>This is a TAB</a:t>
            </a:r>
          </a:p>
        </p:txBody>
      </p:sp>
    </p:spTree>
    <p:extLst>
      <p:ext uri="{BB962C8B-B14F-4D97-AF65-F5344CB8AC3E}">
        <p14:creationId xmlns:p14="http://schemas.microsoft.com/office/powerpoint/2010/main" val="283101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Syntax </a:t>
            </a:r>
            <a:r>
              <a:rPr lang="mr-IN" dirty="0"/>
              <a:t>–</a:t>
            </a:r>
            <a:r>
              <a:rPr lang="en-US" dirty="0"/>
              <a:t> line by 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4730" y="924283"/>
            <a:ext cx="6653562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/>
              <a:t># </a:t>
            </a:r>
            <a:r>
              <a:rPr lang="en-US" sz="1600" b="1" i="1" dirty="0" err="1"/>
              <a:t>count.py</a:t>
            </a:r>
            <a:endParaRPr lang="en-US" sz="1600" b="1" i="1" dirty="0"/>
          </a:p>
          <a:p>
            <a:r>
              <a:rPr lang="en-US" sz="1600" b="1" i="1" dirty="0"/>
              <a:t># </a:t>
            </a:r>
            <a:r>
              <a:rPr lang="en-US" sz="1600" b="1" i="1" dirty="0" err="1"/>
              <a:t>Prog</a:t>
            </a:r>
            <a:r>
              <a:rPr lang="en-US" sz="1600" b="1" i="1" dirty="0"/>
              <a:t> to ask user for name and number, then count by 2s</a:t>
            </a:r>
          </a:p>
          <a:p>
            <a:endParaRPr lang="en-US" sz="1600" b="1" i="1" dirty="0"/>
          </a:p>
          <a:p>
            <a:r>
              <a:rPr lang="en-US" sz="1600" b="1" dirty="0"/>
              <a:t>print (' ###### Counting by 2s ###### ')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218" y="2012679"/>
            <a:ext cx="6649074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/>
          </a:p>
          <a:p>
            <a:r>
              <a:rPr lang="en-US" sz="1600" b="1" dirty="0" err="1"/>
              <a:t>myName</a:t>
            </a:r>
            <a:r>
              <a:rPr lang="en-US" sz="1600" b="1" dirty="0"/>
              <a:t> = input('Your name? ').capitalize()</a:t>
            </a:r>
          </a:p>
          <a:p>
            <a:endParaRPr lang="en-US" sz="1600" b="1" dirty="0"/>
          </a:p>
          <a:p>
            <a:r>
              <a:rPr lang="en-US" sz="1600" b="1" dirty="0"/>
              <a:t>print('Hello ' + </a:t>
            </a:r>
            <a:r>
              <a:rPr lang="en-US" sz="1600" b="1" dirty="0" err="1"/>
              <a:t>myName</a:t>
            </a:r>
            <a:r>
              <a:rPr lang="en-US" sz="1600" b="1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4730" y="3094674"/>
            <a:ext cx="6653562" cy="8617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 err="1"/>
              <a:t>endNum</a:t>
            </a:r>
            <a:r>
              <a:rPr lang="en-US" sz="1600" b="1" dirty="0"/>
              <a:t> = input('Enter a number: ')</a:t>
            </a:r>
          </a:p>
          <a:p>
            <a:r>
              <a:rPr lang="en-US" sz="1600" b="1" dirty="0" err="1"/>
              <a:t>endNum</a:t>
            </a:r>
            <a:r>
              <a:rPr lang="en-US" sz="1600" b="1" dirty="0"/>
              <a:t> = </a:t>
            </a:r>
            <a:r>
              <a:rPr lang="en-US" sz="1600" b="1" dirty="0" err="1"/>
              <a:t>int</a:t>
            </a:r>
            <a:r>
              <a:rPr lang="en-US" sz="1600" b="1" dirty="0"/>
              <a:t>(</a:t>
            </a:r>
            <a:r>
              <a:rPr lang="en-US" sz="1600" b="1" dirty="0" err="1"/>
              <a:t>endNum</a:t>
            </a:r>
            <a:r>
              <a:rPr lang="en-US" sz="1600" b="1" dirty="0"/>
              <a:t>)  		</a:t>
            </a:r>
            <a:r>
              <a:rPr lang="en-US" sz="1600" b="1" i="1" dirty="0"/>
              <a:t># convert string to integer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9218" y="3964289"/>
            <a:ext cx="6649074" cy="58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input('Counting to ' + </a:t>
            </a:r>
            <a:r>
              <a:rPr lang="en-US" sz="1600" b="1" dirty="0" err="1"/>
              <a:t>str</a:t>
            </a:r>
            <a:r>
              <a:rPr lang="en-US" sz="1600" b="1" dirty="0"/>
              <a:t>(</a:t>
            </a:r>
            <a:r>
              <a:rPr lang="en-US" sz="1600" b="1" dirty="0" err="1"/>
              <a:t>endNum</a:t>
            </a:r>
            <a:r>
              <a:rPr lang="en-US" sz="1600" b="1" dirty="0"/>
              <a:t>) + ' - press Enter to start: ')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4730" y="4554865"/>
            <a:ext cx="6653562" cy="13542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for x in range(1, endNum+1, 1):</a:t>
            </a:r>
          </a:p>
          <a:p>
            <a:r>
              <a:rPr lang="en-US" sz="1600" b="1" dirty="0"/>
              <a:t>	print (x)</a:t>
            </a:r>
          </a:p>
          <a:p>
            <a:endParaRPr lang="en-US" sz="1600" b="1" dirty="0"/>
          </a:p>
          <a:p>
            <a:r>
              <a:rPr lang="en-US" sz="1600" b="1" dirty="0"/>
              <a:t>print('Done!')</a:t>
            </a:r>
          </a:p>
        </p:txBody>
      </p:sp>
    </p:spTree>
    <p:extLst>
      <p:ext uri="{BB962C8B-B14F-4D97-AF65-F5344CB8AC3E}">
        <p14:creationId xmlns:p14="http://schemas.microsoft.com/office/powerpoint/2010/main" val="184170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code 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6700" y="1193800"/>
            <a:ext cx="658103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b="1" dirty="0"/>
              <a:t>Close all other windows – keep your focus on coding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Use a coding text editor – such as Notepad++, Sublime, Brackets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Save files in your /count/ folder – not scattered on desktop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Indent for readability (</a:t>
            </a:r>
            <a:r>
              <a:rPr lang="en-US" b="1" dirty="0">
                <a:solidFill>
                  <a:srgbClr val="FF0000"/>
                </a:solidFill>
              </a:rPr>
              <a:t>required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Python)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Line breaks for readability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Comment your code where appropriate – be nice to your testers!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All code is in lowercase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Variable names, DIVs &amp; attributes can be </a:t>
            </a:r>
            <a:r>
              <a:rPr lang="en-US" dirty="0" err="1"/>
              <a:t>camelCase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/>
              <a:t>Pay attention to spelling and punctuation</a:t>
            </a:r>
          </a:p>
        </p:txBody>
      </p:sp>
    </p:spTree>
    <p:extLst>
      <p:ext uri="{BB962C8B-B14F-4D97-AF65-F5344CB8AC3E}">
        <p14:creationId xmlns:p14="http://schemas.microsoft.com/office/powerpoint/2010/main" val="14415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complete to the FSD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568" y="882921"/>
            <a:ext cx="9338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Write a program to: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Ask for the user’s Name (and display it back)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Ask a user for a number input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, then count from 0 to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on the screen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Learn and use best-practice coding standards and conventions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Modify the program to count by 2s (or some other increment)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Sanitize all inputs (and test to verify!)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Add input data sanitization and error handling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Only accept numeric input for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– integers only.  No alpha characters  (</a:t>
            </a:r>
            <a:r>
              <a:rPr lang="en-US" b="1" dirty="0">
                <a:solidFill>
                  <a:srgbClr val="C55A11"/>
                </a:solidFill>
              </a:rPr>
              <a:t>sanitize input</a:t>
            </a:r>
            <a:r>
              <a:rPr lang="en-US" dirty="0"/>
              <a:t>)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Number should be greater than 3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Number should be max 100, otherwise reset to 100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C55A11"/>
                </a:solidFill>
              </a:rPr>
              <a:t>“Graceful”</a:t>
            </a:r>
            <a:r>
              <a:rPr lang="en-US" dirty="0"/>
              <a:t> and informative error messages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Optional: Odd numbers start at 1, even start at 0</a:t>
            </a:r>
          </a:p>
        </p:txBody>
      </p:sp>
    </p:spTree>
    <p:extLst>
      <p:ext uri="{BB962C8B-B14F-4D97-AF65-F5344CB8AC3E}">
        <p14:creationId xmlns:p14="http://schemas.microsoft.com/office/powerpoint/2010/main" val="256208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#2 </a:t>
            </a:r>
            <a:r>
              <a:rPr lang="mr-IN" b="1" dirty="0">
                <a:solidFill>
                  <a:srgbClr val="C00000"/>
                </a:solidFill>
              </a:rPr>
              <a:t>–</a:t>
            </a:r>
            <a:r>
              <a:rPr lang="en-US" b="1" dirty="0">
                <a:solidFill>
                  <a:srgbClr val="C00000"/>
                </a:solidFill>
              </a:rPr>
              <a:t> Caesar Ciphers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8569" y="882921"/>
            <a:ext cx="96361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Write a </a:t>
            </a:r>
            <a:r>
              <a:rPr lang="en-US" b="1" dirty="0"/>
              <a:t>Python 3</a:t>
            </a:r>
            <a:r>
              <a:rPr lang="en-US" dirty="0"/>
              <a:t> program to: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Ask for the user’s Name (and display it back)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Ask if the user would like to </a:t>
            </a:r>
            <a:r>
              <a:rPr lang="en-US" b="1" dirty="0"/>
              <a:t>Encrypt</a:t>
            </a:r>
            <a:r>
              <a:rPr lang="en-US" dirty="0"/>
              <a:t> or </a:t>
            </a:r>
            <a:r>
              <a:rPr lang="en-US" b="1" dirty="0"/>
              <a:t>Decrypt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Ask a user for their text </a:t>
            </a:r>
            <a:r>
              <a:rPr lang="mr-IN" dirty="0"/>
              <a:t>–</a:t>
            </a:r>
            <a:r>
              <a:rPr lang="en-US" dirty="0"/>
              <a:t> either plaintext or </a:t>
            </a:r>
            <a:r>
              <a:rPr lang="en-US" dirty="0" err="1"/>
              <a:t>cyphertext</a:t>
            </a:r>
            <a:r>
              <a:rPr lang="en-US" dirty="0"/>
              <a:t> (based on first question)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Ask for the Key (should be a number between 1 </a:t>
            </a:r>
            <a:r>
              <a:rPr lang="mr-IN" dirty="0"/>
              <a:t>–</a:t>
            </a:r>
            <a:r>
              <a:rPr lang="en-US" dirty="0"/>
              <a:t> 26)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Based on first question, either:</a:t>
            </a:r>
          </a:p>
          <a:p>
            <a:pPr marL="1657350" lvl="3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Encrypt string by shifting letters +key  </a:t>
            </a:r>
          </a:p>
          <a:p>
            <a:pPr marL="1657350" lvl="3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Decrypt string by shifting letters -key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/>
              <a:t>Add input data sanitization and error handling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Only accept numeric input for </a:t>
            </a:r>
            <a:r>
              <a:rPr lang="en-US" b="1" i="1" dirty="0">
                <a:solidFill>
                  <a:srgbClr val="FF0000"/>
                </a:solidFill>
              </a:rPr>
              <a:t>key</a:t>
            </a:r>
            <a:r>
              <a:rPr lang="en-US" dirty="0"/>
              <a:t> – integers only.  No alpha characters  (</a:t>
            </a:r>
            <a:r>
              <a:rPr lang="en-US" b="1" dirty="0">
                <a:solidFill>
                  <a:srgbClr val="C55A11"/>
                </a:solidFill>
              </a:rPr>
              <a:t>sanitize input</a:t>
            </a:r>
            <a:r>
              <a:rPr lang="en-US" dirty="0"/>
              <a:t>)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Only accept lowercase alpha characters for string </a:t>
            </a:r>
            <a:r>
              <a:rPr lang="mr-IN" dirty="0"/>
              <a:t>–</a:t>
            </a:r>
            <a:r>
              <a:rPr lang="en-US" dirty="0"/>
              <a:t> no numbers or other characters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Key should be greater than 3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Encrypt/decrypt to use standard alphabet </a:t>
            </a:r>
            <a:r>
              <a:rPr lang="mr-IN" dirty="0"/>
              <a:t>–</a:t>
            </a:r>
            <a:r>
              <a:rPr lang="en-US" dirty="0"/>
              <a:t> no ASCII special characters</a:t>
            </a:r>
          </a:p>
          <a:p>
            <a:pPr marL="1200150" lvl="2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C55A11"/>
                </a:solidFill>
              </a:rPr>
              <a:t>“Graceful”</a:t>
            </a:r>
            <a:r>
              <a:rPr lang="en-US" dirty="0"/>
              <a:t> and informative error messages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BONUS POINTS:  figure out a way to graphically display results (you will need to research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importing python modules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706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8997</TotalTime>
  <Words>830</Words>
  <Application>Microsoft Macintosh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Program Description – Functional Spec</vt:lpstr>
      <vt:lpstr>Python – Functions, Variables, Loops</vt:lpstr>
      <vt:lpstr>Learn and use best-practice coding standards and conventions</vt:lpstr>
      <vt:lpstr>count.py</vt:lpstr>
      <vt:lpstr>Python Syntax – line by line</vt:lpstr>
      <vt:lpstr>Checking your code quality</vt:lpstr>
      <vt:lpstr>Next Steps – complete to the FSD</vt:lpstr>
      <vt:lpstr>Project #2 – Caesar Ciphers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MacLysaght, Rory</dc:creator>
  <cp:lastModifiedBy>Microsoft Office User</cp:lastModifiedBy>
  <cp:revision>72</cp:revision>
  <dcterms:created xsi:type="dcterms:W3CDTF">2014-10-02T15:40:33Z</dcterms:created>
  <dcterms:modified xsi:type="dcterms:W3CDTF">2018-11-20T23:37:46Z</dcterms:modified>
</cp:coreProperties>
</file>