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7" r:id="rId4"/>
    <p:sldId id="265" r:id="rId5"/>
    <p:sldId id="259" r:id="rId6"/>
    <p:sldId id="267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7C7E8-3E56-4AC1-B524-29DE99C13744}" v="14" dt="2022-05-08T16:44:03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ry Paul" userId="e1aa94e22eb51b44" providerId="LiveId" clId="{6007C7E8-3E56-4AC1-B524-29DE99C13744}"/>
    <pc:docChg chg="custSel addSld delSld modSld sldOrd">
      <pc:chgData name="Rory Paul" userId="e1aa94e22eb51b44" providerId="LiveId" clId="{6007C7E8-3E56-4AC1-B524-29DE99C13744}" dt="2022-05-10T15:51:55.125" v="3854" actId="20577"/>
      <pc:docMkLst>
        <pc:docMk/>
      </pc:docMkLst>
      <pc:sldChg chg="modSp mod">
        <pc:chgData name="Rory Paul" userId="e1aa94e22eb51b44" providerId="LiveId" clId="{6007C7E8-3E56-4AC1-B524-29DE99C13744}" dt="2022-05-06T20:30:57.399" v="3717" actId="1036"/>
        <pc:sldMkLst>
          <pc:docMk/>
          <pc:sldMk cId="3320978570" sldId="257"/>
        </pc:sldMkLst>
        <pc:spChg chg="mod">
          <ac:chgData name="Rory Paul" userId="e1aa94e22eb51b44" providerId="LiveId" clId="{6007C7E8-3E56-4AC1-B524-29DE99C13744}" dt="2022-05-04T21:13:47.311" v="1072" actId="20577"/>
          <ac:spMkLst>
            <pc:docMk/>
            <pc:sldMk cId="3320978570" sldId="257"/>
            <ac:spMk id="2" creationId="{C93953F8-979B-A4A0-29BB-F24B6F824BDA}"/>
          </ac:spMkLst>
        </pc:spChg>
        <pc:spChg chg="mod">
          <ac:chgData name="Rory Paul" userId="e1aa94e22eb51b44" providerId="LiveId" clId="{6007C7E8-3E56-4AC1-B524-29DE99C13744}" dt="2022-05-05T20:49:31.724" v="3700" actId="20577"/>
          <ac:spMkLst>
            <pc:docMk/>
            <pc:sldMk cId="3320978570" sldId="257"/>
            <ac:spMk id="3" creationId="{7701D274-02BB-D945-F39F-FB4B69285206}"/>
          </ac:spMkLst>
        </pc:spChg>
        <pc:spChg chg="mod">
          <ac:chgData name="Rory Paul" userId="e1aa94e22eb51b44" providerId="LiveId" clId="{6007C7E8-3E56-4AC1-B524-29DE99C13744}" dt="2022-05-06T20:30:57.399" v="3717" actId="1036"/>
          <ac:spMkLst>
            <pc:docMk/>
            <pc:sldMk cId="3320978570" sldId="257"/>
            <ac:spMk id="6" creationId="{548BEE81-B7CF-228A-A8B6-AF6124904BDD}"/>
          </ac:spMkLst>
        </pc:spChg>
      </pc:sldChg>
      <pc:sldChg chg="modSp new mod ord">
        <pc:chgData name="Rory Paul" userId="e1aa94e22eb51b44" providerId="LiveId" clId="{6007C7E8-3E56-4AC1-B524-29DE99C13744}" dt="2022-05-08T16:54:27.054" v="3834" actId="20577"/>
        <pc:sldMkLst>
          <pc:docMk/>
          <pc:sldMk cId="153555066" sldId="258"/>
        </pc:sldMkLst>
        <pc:spChg chg="mod">
          <ac:chgData name="Rory Paul" userId="e1aa94e22eb51b44" providerId="LiveId" clId="{6007C7E8-3E56-4AC1-B524-29DE99C13744}" dt="2022-05-03T20:49:00.717" v="21" actId="20577"/>
          <ac:spMkLst>
            <pc:docMk/>
            <pc:sldMk cId="153555066" sldId="258"/>
            <ac:spMk id="2" creationId="{39E26E61-B96D-C0FD-725C-02D6E477EAAA}"/>
          </ac:spMkLst>
        </pc:spChg>
        <pc:spChg chg="mod">
          <ac:chgData name="Rory Paul" userId="e1aa94e22eb51b44" providerId="LiveId" clId="{6007C7E8-3E56-4AC1-B524-29DE99C13744}" dt="2022-05-08T16:54:27.054" v="3834" actId="20577"/>
          <ac:spMkLst>
            <pc:docMk/>
            <pc:sldMk cId="153555066" sldId="258"/>
            <ac:spMk id="3" creationId="{979D19AF-8DE6-7A02-1B43-9113F9AA7766}"/>
          </ac:spMkLst>
        </pc:spChg>
        <pc:spChg chg="mod">
          <ac:chgData name="Rory Paul" userId="e1aa94e22eb51b44" providerId="LiveId" clId="{6007C7E8-3E56-4AC1-B524-29DE99C13744}" dt="2022-05-03T20:56:18.838" v="773" actId="20577"/>
          <ac:spMkLst>
            <pc:docMk/>
            <pc:sldMk cId="153555066" sldId="258"/>
            <ac:spMk id="5" creationId="{8EB4F3ED-4E9D-FF89-8D3B-9B8052B89314}"/>
          </ac:spMkLst>
        </pc:spChg>
      </pc:sldChg>
      <pc:sldChg chg="addSp delSp modSp new mod">
        <pc:chgData name="Rory Paul" userId="e1aa94e22eb51b44" providerId="LiveId" clId="{6007C7E8-3E56-4AC1-B524-29DE99C13744}" dt="2022-05-05T20:59:39.576" v="3715" actId="1076"/>
        <pc:sldMkLst>
          <pc:docMk/>
          <pc:sldMk cId="2283473178" sldId="259"/>
        </pc:sldMkLst>
        <pc:spChg chg="mod">
          <ac:chgData name="Rory Paul" userId="e1aa94e22eb51b44" providerId="LiveId" clId="{6007C7E8-3E56-4AC1-B524-29DE99C13744}" dt="2022-05-03T20:49:23.489" v="63" actId="20577"/>
          <ac:spMkLst>
            <pc:docMk/>
            <pc:sldMk cId="2283473178" sldId="259"/>
            <ac:spMk id="2" creationId="{0A523115-6733-5EC3-E597-753E1AFD5992}"/>
          </ac:spMkLst>
        </pc:spChg>
        <pc:spChg chg="mod">
          <ac:chgData name="Rory Paul" userId="e1aa94e22eb51b44" providerId="LiveId" clId="{6007C7E8-3E56-4AC1-B524-29DE99C13744}" dt="2022-05-05T20:58:58.884" v="3708" actId="21"/>
          <ac:spMkLst>
            <pc:docMk/>
            <pc:sldMk cId="2283473178" sldId="259"/>
            <ac:spMk id="3" creationId="{18124A29-52E1-6F9F-AAFA-78503AF941C5}"/>
          </ac:spMkLst>
        </pc:spChg>
        <pc:picChg chg="add del mod">
          <ac:chgData name="Rory Paul" userId="e1aa94e22eb51b44" providerId="LiveId" clId="{6007C7E8-3E56-4AC1-B524-29DE99C13744}" dt="2022-05-05T20:46:37.869" v="3616" actId="21"/>
          <ac:picMkLst>
            <pc:docMk/>
            <pc:sldMk cId="2283473178" sldId="259"/>
            <ac:picMk id="8" creationId="{6B25D904-0A8D-A935-D959-E0F6B56D2F2A}"/>
          </ac:picMkLst>
        </pc:picChg>
        <pc:picChg chg="add del mod">
          <ac:chgData name="Rory Paul" userId="e1aa94e22eb51b44" providerId="LiveId" clId="{6007C7E8-3E56-4AC1-B524-29DE99C13744}" dt="2022-05-05T20:58:46.789" v="3705" actId="21"/>
          <ac:picMkLst>
            <pc:docMk/>
            <pc:sldMk cId="2283473178" sldId="259"/>
            <ac:picMk id="9" creationId="{5D9E4845-CF3E-2232-BAC2-981FA01E77B2}"/>
          </ac:picMkLst>
        </pc:picChg>
        <pc:picChg chg="add mod">
          <ac:chgData name="Rory Paul" userId="e1aa94e22eb51b44" providerId="LiveId" clId="{6007C7E8-3E56-4AC1-B524-29DE99C13744}" dt="2022-05-05T20:59:39.576" v="3715" actId="1076"/>
          <ac:picMkLst>
            <pc:docMk/>
            <pc:sldMk cId="2283473178" sldId="259"/>
            <ac:picMk id="10" creationId="{D7418C6E-F6F3-3808-D580-E0692CAD057A}"/>
          </ac:picMkLst>
        </pc:picChg>
      </pc:sldChg>
      <pc:sldChg chg="modSp new mod">
        <pc:chgData name="Rory Paul" userId="e1aa94e22eb51b44" providerId="LiveId" clId="{6007C7E8-3E56-4AC1-B524-29DE99C13744}" dt="2022-05-10T15:51:55.125" v="3854" actId="20577"/>
        <pc:sldMkLst>
          <pc:docMk/>
          <pc:sldMk cId="590019683" sldId="260"/>
        </pc:sldMkLst>
        <pc:spChg chg="mod">
          <ac:chgData name="Rory Paul" userId="e1aa94e22eb51b44" providerId="LiveId" clId="{6007C7E8-3E56-4AC1-B524-29DE99C13744}" dt="2022-05-03T20:49:35.528" v="74" actId="20577"/>
          <ac:spMkLst>
            <pc:docMk/>
            <pc:sldMk cId="590019683" sldId="260"/>
            <ac:spMk id="2" creationId="{F961E6D0-EAB9-AC0C-F7F5-B407FC1671C2}"/>
          </ac:spMkLst>
        </pc:spChg>
        <pc:spChg chg="mod">
          <ac:chgData name="Rory Paul" userId="e1aa94e22eb51b44" providerId="LiveId" clId="{6007C7E8-3E56-4AC1-B524-29DE99C13744}" dt="2022-05-10T15:51:55.125" v="3854" actId="20577"/>
          <ac:spMkLst>
            <pc:docMk/>
            <pc:sldMk cId="590019683" sldId="260"/>
            <ac:spMk id="3" creationId="{C73AE58E-F4AF-A50D-7D93-69B5EABC3C7B}"/>
          </ac:spMkLst>
        </pc:spChg>
      </pc:sldChg>
      <pc:sldChg chg="addSp modSp new mod">
        <pc:chgData name="Rory Paul" userId="e1aa94e22eb51b44" providerId="LiveId" clId="{6007C7E8-3E56-4AC1-B524-29DE99C13744}" dt="2022-05-05T19:39:56.335" v="3598" actId="20577"/>
        <pc:sldMkLst>
          <pc:docMk/>
          <pc:sldMk cId="3922297541" sldId="261"/>
        </pc:sldMkLst>
        <pc:spChg chg="mod">
          <ac:chgData name="Rory Paul" userId="e1aa94e22eb51b44" providerId="LiveId" clId="{6007C7E8-3E56-4AC1-B524-29DE99C13744}" dt="2022-05-03T20:50:25.522" v="105" actId="20577"/>
          <ac:spMkLst>
            <pc:docMk/>
            <pc:sldMk cId="3922297541" sldId="261"/>
            <ac:spMk id="2" creationId="{586C3DF2-5F46-4CC5-044B-C3EC8FC133A0}"/>
          </ac:spMkLst>
        </pc:spChg>
        <pc:spChg chg="mod">
          <ac:chgData name="Rory Paul" userId="e1aa94e22eb51b44" providerId="LiveId" clId="{6007C7E8-3E56-4AC1-B524-29DE99C13744}" dt="2022-05-05T19:39:56.335" v="3598" actId="20577"/>
          <ac:spMkLst>
            <pc:docMk/>
            <pc:sldMk cId="3922297541" sldId="261"/>
            <ac:spMk id="3" creationId="{0C872B66-3187-0E2F-D64A-34305525C032}"/>
          </ac:spMkLst>
        </pc:spChg>
        <pc:picChg chg="add mod">
          <ac:chgData name="Rory Paul" userId="e1aa94e22eb51b44" providerId="LiveId" clId="{6007C7E8-3E56-4AC1-B524-29DE99C13744}" dt="2022-05-04T21:43:59.287" v="2569" actId="1076"/>
          <ac:picMkLst>
            <pc:docMk/>
            <pc:sldMk cId="3922297541" sldId="261"/>
            <ac:picMk id="8" creationId="{01F07B34-D5BC-86F7-30F4-78F10D08C4A4}"/>
          </ac:picMkLst>
        </pc:picChg>
      </pc:sldChg>
      <pc:sldChg chg="addSp delSp modSp new mod">
        <pc:chgData name="Rory Paul" userId="e1aa94e22eb51b44" providerId="LiveId" clId="{6007C7E8-3E56-4AC1-B524-29DE99C13744}" dt="2022-05-05T20:14:00.467" v="3614" actId="1036"/>
        <pc:sldMkLst>
          <pc:docMk/>
          <pc:sldMk cId="1234948562" sldId="262"/>
        </pc:sldMkLst>
        <pc:spChg chg="mod">
          <ac:chgData name="Rory Paul" userId="e1aa94e22eb51b44" providerId="LiveId" clId="{6007C7E8-3E56-4AC1-B524-29DE99C13744}" dt="2022-05-03T20:50:34.053" v="137" actId="20577"/>
          <ac:spMkLst>
            <pc:docMk/>
            <pc:sldMk cId="1234948562" sldId="262"/>
            <ac:spMk id="2" creationId="{286FED04-BBA1-53E2-949B-E70A98F63D0C}"/>
          </ac:spMkLst>
        </pc:spChg>
        <pc:spChg chg="mod">
          <ac:chgData name="Rory Paul" userId="e1aa94e22eb51b44" providerId="LiveId" clId="{6007C7E8-3E56-4AC1-B524-29DE99C13744}" dt="2022-05-04T21:44:40.337" v="2727" actId="20577"/>
          <ac:spMkLst>
            <pc:docMk/>
            <pc:sldMk cId="1234948562" sldId="262"/>
            <ac:spMk id="3" creationId="{E594A58C-9042-7B81-DD6F-7F6B46AF0B01}"/>
          </ac:spMkLst>
        </pc:spChg>
        <pc:picChg chg="add mod">
          <ac:chgData name="Rory Paul" userId="e1aa94e22eb51b44" providerId="LiveId" clId="{6007C7E8-3E56-4AC1-B524-29DE99C13744}" dt="2022-05-04T21:48:35.709" v="2756" actId="14100"/>
          <ac:picMkLst>
            <pc:docMk/>
            <pc:sldMk cId="1234948562" sldId="262"/>
            <ac:picMk id="8" creationId="{14296D45-9181-C225-262F-A2CD08D24377}"/>
          </ac:picMkLst>
        </pc:picChg>
        <pc:picChg chg="add mod">
          <ac:chgData name="Rory Paul" userId="e1aa94e22eb51b44" providerId="LiveId" clId="{6007C7E8-3E56-4AC1-B524-29DE99C13744}" dt="2022-05-05T20:14:00.467" v="3614" actId="1036"/>
          <ac:picMkLst>
            <pc:docMk/>
            <pc:sldMk cId="1234948562" sldId="262"/>
            <ac:picMk id="9" creationId="{9BA698A5-92D0-A495-6060-C161FD2307F5}"/>
          </ac:picMkLst>
        </pc:picChg>
        <pc:picChg chg="add mod">
          <ac:chgData name="Rory Paul" userId="e1aa94e22eb51b44" providerId="LiveId" clId="{6007C7E8-3E56-4AC1-B524-29DE99C13744}" dt="2022-05-04T21:48:17.049" v="2751" actId="1076"/>
          <ac:picMkLst>
            <pc:docMk/>
            <pc:sldMk cId="1234948562" sldId="262"/>
            <ac:picMk id="10" creationId="{A02A103A-21FD-79A7-77DB-B5B7AC6DF451}"/>
          </ac:picMkLst>
        </pc:picChg>
        <pc:picChg chg="add mod">
          <ac:chgData name="Rory Paul" userId="e1aa94e22eb51b44" providerId="LiveId" clId="{6007C7E8-3E56-4AC1-B524-29DE99C13744}" dt="2022-05-04T21:48:22.730" v="2753" actId="1076"/>
          <ac:picMkLst>
            <pc:docMk/>
            <pc:sldMk cId="1234948562" sldId="262"/>
            <ac:picMk id="12" creationId="{D43792AA-BFAC-22F4-6066-ECA604130FA8}"/>
          </ac:picMkLst>
        </pc:picChg>
        <pc:picChg chg="add del mod">
          <ac:chgData name="Rory Paul" userId="e1aa94e22eb51b44" providerId="LiveId" clId="{6007C7E8-3E56-4AC1-B524-29DE99C13744}" dt="2022-05-05T20:11:16.045" v="3606" actId="478"/>
          <ac:picMkLst>
            <pc:docMk/>
            <pc:sldMk cId="1234948562" sldId="262"/>
            <ac:picMk id="14" creationId="{468DD3EF-8BF5-996A-65D2-7ECB54D8C78D}"/>
          </ac:picMkLst>
        </pc:picChg>
      </pc:sldChg>
      <pc:sldChg chg="modSp new mod">
        <pc:chgData name="Rory Paul" userId="e1aa94e22eb51b44" providerId="LiveId" clId="{6007C7E8-3E56-4AC1-B524-29DE99C13744}" dt="2022-05-04T21:53:15.030" v="3315" actId="20577"/>
        <pc:sldMkLst>
          <pc:docMk/>
          <pc:sldMk cId="1122197005" sldId="263"/>
        </pc:sldMkLst>
        <pc:spChg chg="mod">
          <ac:chgData name="Rory Paul" userId="e1aa94e22eb51b44" providerId="LiveId" clId="{6007C7E8-3E56-4AC1-B524-29DE99C13744}" dt="2022-05-03T20:50:48.954" v="173" actId="20577"/>
          <ac:spMkLst>
            <pc:docMk/>
            <pc:sldMk cId="1122197005" sldId="263"/>
            <ac:spMk id="2" creationId="{EC4396FA-E5BE-BB22-7E77-EE64ED43B6EE}"/>
          </ac:spMkLst>
        </pc:spChg>
        <pc:spChg chg="mod">
          <ac:chgData name="Rory Paul" userId="e1aa94e22eb51b44" providerId="LiveId" clId="{6007C7E8-3E56-4AC1-B524-29DE99C13744}" dt="2022-05-04T21:53:15.030" v="3315" actId="20577"/>
          <ac:spMkLst>
            <pc:docMk/>
            <pc:sldMk cId="1122197005" sldId="263"/>
            <ac:spMk id="3" creationId="{6DF68844-DFE2-9A3C-16EC-30311AE712BA}"/>
          </ac:spMkLst>
        </pc:spChg>
      </pc:sldChg>
      <pc:sldChg chg="modSp new mod">
        <pc:chgData name="Rory Paul" userId="e1aa94e22eb51b44" providerId="LiveId" clId="{6007C7E8-3E56-4AC1-B524-29DE99C13744}" dt="2022-05-06T21:32:27.293" v="3789" actId="20577"/>
        <pc:sldMkLst>
          <pc:docMk/>
          <pc:sldMk cId="2811431376" sldId="264"/>
        </pc:sldMkLst>
        <pc:spChg chg="mod">
          <ac:chgData name="Rory Paul" userId="e1aa94e22eb51b44" providerId="LiveId" clId="{6007C7E8-3E56-4AC1-B524-29DE99C13744}" dt="2022-05-03T20:51:03.059" v="226" actId="20577"/>
          <ac:spMkLst>
            <pc:docMk/>
            <pc:sldMk cId="2811431376" sldId="264"/>
            <ac:spMk id="2" creationId="{BB6747A4-92BC-D923-C5AE-1EA5A0482E04}"/>
          </ac:spMkLst>
        </pc:spChg>
        <pc:spChg chg="mod">
          <ac:chgData name="Rory Paul" userId="e1aa94e22eb51b44" providerId="LiveId" clId="{6007C7E8-3E56-4AC1-B524-29DE99C13744}" dt="2022-05-06T21:32:27.293" v="3789" actId="20577"/>
          <ac:spMkLst>
            <pc:docMk/>
            <pc:sldMk cId="2811431376" sldId="264"/>
            <ac:spMk id="3" creationId="{6A05322A-4DD7-7874-C89C-BDED81469214}"/>
          </ac:spMkLst>
        </pc:spChg>
      </pc:sldChg>
      <pc:sldChg chg="addSp delSp modSp new mod">
        <pc:chgData name="Rory Paul" userId="e1aa94e22eb51b44" providerId="LiveId" clId="{6007C7E8-3E56-4AC1-B524-29DE99C13744}" dt="2022-05-05T20:59:28.903" v="3712" actId="1076"/>
        <pc:sldMkLst>
          <pc:docMk/>
          <pc:sldMk cId="3715543828" sldId="265"/>
        </pc:sldMkLst>
        <pc:spChg chg="mod">
          <ac:chgData name="Rory Paul" userId="e1aa94e22eb51b44" providerId="LiveId" clId="{6007C7E8-3E56-4AC1-B524-29DE99C13744}" dt="2022-05-04T21:13:55.475" v="1085" actId="20577"/>
          <ac:spMkLst>
            <pc:docMk/>
            <pc:sldMk cId="3715543828" sldId="265"/>
            <ac:spMk id="2" creationId="{DDD3349C-0587-5D26-81F9-035F7FE27DC3}"/>
          </ac:spMkLst>
        </pc:spChg>
        <pc:spChg chg="mod">
          <ac:chgData name="Rory Paul" userId="e1aa94e22eb51b44" providerId="LiveId" clId="{6007C7E8-3E56-4AC1-B524-29DE99C13744}" dt="2022-05-05T20:59:03.402" v="3710"/>
          <ac:spMkLst>
            <pc:docMk/>
            <pc:sldMk cId="3715543828" sldId="265"/>
            <ac:spMk id="3" creationId="{4A402901-4677-E82A-7F4E-1CEE20285D80}"/>
          </ac:spMkLst>
        </pc:spChg>
        <pc:picChg chg="add del mod">
          <ac:chgData name="Rory Paul" userId="e1aa94e22eb51b44" providerId="LiveId" clId="{6007C7E8-3E56-4AC1-B524-29DE99C13744}" dt="2022-05-05T20:46:55.583" v="3654" actId="21"/>
          <ac:picMkLst>
            <pc:docMk/>
            <pc:sldMk cId="3715543828" sldId="265"/>
            <ac:picMk id="8" creationId="{C2F63431-3FC2-594B-9B73-D31A49AF76DA}"/>
          </ac:picMkLst>
        </pc:picChg>
        <pc:picChg chg="add mod">
          <ac:chgData name="Rory Paul" userId="e1aa94e22eb51b44" providerId="LiveId" clId="{6007C7E8-3E56-4AC1-B524-29DE99C13744}" dt="2022-05-05T20:59:28.903" v="3712" actId="1076"/>
          <ac:picMkLst>
            <pc:docMk/>
            <pc:sldMk cId="3715543828" sldId="265"/>
            <ac:picMk id="9" creationId="{10220D9F-991B-DFCD-E236-838BDF789C2F}"/>
          </ac:picMkLst>
        </pc:picChg>
      </pc:sldChg>
      <pc:sldChg chg="modSp new mod">
        <pc:chgData name="Rory Paul" userId="e1aa94e22eb51b44" providerId="LiveId" clId="{6007C7E8-3E56-4AC1-B524-29DE99C13744}" dt="2022-05-05T19:40:47.565" v="3605" actId="20577"/>
        <pc:sldMkLst>
          <pc:docMk/>
          <pc:sldMk cId="628944588" sldId="266"/>
        </pc:sldMkLst>
        <pc:spChg chg="mod">
          <ac:chgData name="Rory Paul" userId="e1aa94e22eb51b44" providerId="LiveId" clId="{6007C7E8-3E56-4AC1-B524-29DE99C13744}" dt="2022-05-04T21:43:32.555" v="2565" actId="20577"/>
          <ac:spMkLst>
            <pc:docMk/>
            <pc:sldMk cId="628944588" sldId="266"/>
            <ac:spMk id="2" creationId="{BB989008-88AB-1B8B-51BC-00B92E889A75}"/>
          </ac:spMkLst>
        </pc:spChg>
        <pc:spChg chg="mod">
          <ac:chgData name="Rory Paul" userId="e1aa94e22eb51b44" providerId="LiveId" clId="{6007C7E8-3E56-4AC1-B524-29DE99C13744}" dt="2022-05-05T19:40:47.565" v="3605" actId="20577"/>
          <ac:spMkLst>
            <pc:docMk/>
            <pc:sldMk cId="628944588" sldId="266"/>
            <ac:spMk id="3" creationId="{8E4F4B56-A86A-A661-C758-7E8071CFAD5F}"/>
          </ac:spMkLst>
        </pc:spChg>
      </pc:sldChg>
      <pc:sldChg chg="addSp delSp modSp new mod">
        <pc:chgData name="Rory Paul" userId="e1aa94e22eb51b44" providerId="LiveId" clId="{6007C7E8-3E56-4AC1-B524-29DE99C13744}" dt="2022-05-08T16:44:10.042" v="3824" actId="1076"/>
        <pc:sldMkLst>
          <pc:docMk/>
          <pc:sldMk cId="1704899580" sldId="267"/>
        </pc:sldMkLst>
        <pc:spChg chg="mod">
          <ac:chgData name="Rory Paul" userId="e1aa94e22eb51b44" providerId="LiveId" clId="{6007C7E8-3E56-4AC1-B524-29DE99C13744}" dt="2022-05-08T16:43:05.135" v="3819" actId="20577"/>
          <ac:spMkLst>
            <pc:docMk/>
            <pc:sldMk cId="1704899580" sldId="267"/>
            <ac:spMk id="2" creationId="{91848366-E400-A60F-DEA0-2602C937A554}"/>
          </ac:spMkLst>
        </pc:spChg>
        <pc:spChg chg="del">
          <ac:chgData name="Rory Paul" userId="e1aa94e22eb51b44" providerId="LiveId" clId="{6007C7E8-3E56-4AC1-B524-29DE99C13744}" dt="2022-05-08T16:44:03.415" v="3820" actId="931"/>
          <ac:spMkLst>
            <pc:docMk/>
            <pc:sldMk cId="1704899580" sldId="267"/>
            <ac:spMk id="3" creationId="{29C3EA09-7C03-3D90-CA28-9A832514A458}"/>
          </ac:spMkLst>
        </pc:spChg>
        <pc:picChg chg="add mod">
          <ac:chgData name="Rory Paul" userId="e1aa94e22eb51b44" providerId="LiveId" clId="{6007C7E8-3E56-4AC1-B524-29DE99C13744}" dt="2022-05-08T16:44:10.042" v="3824" actId="1076"/>
          <ac:picMkLst>
            <pc:docMk/>
            <pc:sldMk cId="1704899580" sldId="267"/>
            <ac:picMk id="8" creationId="{FF4A4C8A-B2F0-9737-AD28-D86A83AF9853}"/>
          </ac:picMkLst>
        </pc:picChg>
      </pc:sldChg>
      <pc:sldChg chg="addSp delSp modSp new del mod">
        <pc:chgData name="Rory Paul" userId="e1aa94e22eb51b44" providerId="LiveId" clId="{6007C7E8-3E56-4AC1-B524-29DE99C13744}" dt="2022-05-05T21:07:56.993" v="3716" actId="47"/>
        <pc:sldMkLst>
          <pc:docMk/>
          <pc:sldMk cId="3147772203" sldId="267"/>
        </pc:sldMkLst>
        <pc:spChg chg="mod">
          <ac:chgData name="Rory Paul" userId="e1aa94e22eb51b44" providerId="LiveId" clId="{6007C7E8-3E56-4AC1-B524-29DE99C13744}" dt="2022-05-05T20:46:49.842" v="3653" actId="20577"/>
          <ac:spMkLst>
            <pc:docMk/>
            <pc:sldMk cId="3147772203" sldId="267"/>
            <ac:spMk id="2" creationId="{877631FC-1D50-CDBE-0E90-88CFDA1D0898}"/>
          </ac:spMkLst>
        </pc:spChg>
        <pc:spChg chg="del">
          <ac:chgData name="Rory Paul" userId="e1aa94e22eb51b44" providerId="LiveId" clId="{6007C7E8-3E56-4AC1-B524-29DE99C13744}" dt="2022-05-05T20:46:39.179" v="3617"/>
          <ac:spMkLst>
            <pc:docMk/>
            <pc:sldMk cId="3147772203" sldId="267"/>
            <ac:spMk id="3" creationId="{8A059137-500B-2CF5-2D27-CDD0A0326161}"/>
          </ac:spMkLst>
        </pc:spChg>
        <pc:spChg chg="add mod">
          <ac:chgData name="Rory Paul" userId="e1aa94e22eb51b44" providerId="LiveId" clId="{6007C7E8-3E56-4AC1-B524-29DE99C13744}" dt="2022-05-05T20:59:34.656" v="3713" actId="21"/>
          <ac:spMkLst>
            <pc:docMk/>
            <pc:sldMk cId="3147772203" sldId="267"/>
            <ac:spMk id="9" creationId="{9AEE177C-6BDA-9980-B823-071363F2E637}"/>
          </ac:spMkLst>
        </pc:spChg>
        <pc:picChg chg="add del mod">
          <ac:chgData name="Rory Paul" userId="e1aa94e22eb51b44" providerId="LiveId" clId="{6007C7E8-3E56-4AC1-B524-29DE99C13744}" dt="2022-05-05T20:59:34.656" v="3713" actId="21"/>
          <ac:picMkLst>
            <pc:docMk/>
            <pc:sldMk cId="3147772203" sldId="267"/>
            <ac:picMk id="7" creationId="{2CD3680C-52DE-0241-5AF3-5F9DBE3618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4329-29B6-6546-9A6F-67294629D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006A6-E3A5-A6F1-D0AA-A88338013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A1FB-63E1-B3AF-3E16-2AE04E73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A939-CDCC-B4D6-8BAD-9DD7DB24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FC88-1189-AF26-848A-B1926A5C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2D03-0C6D-2BC9-F121-C173115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C7C87-1ADE-09E7-7AF5-D50592FC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4027-75FC-3184-4A42-C2EF29BE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ED65-12B2-D945-0410-513A3E29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8FAB-9A0C-3828-54F3-D0CC74C9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A3C64-670E-8001-7EF5-4EC9F6320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B916B-68A2-3F84-0442-442E0F875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1E0C-8742-6526-B7DB-063C9607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6677-C266-E492-4FF0-71A6967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4CAD-0E9C-B8FC-7B91-19F1A56E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5499-BF58-6092-6822-0A0E8AB2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A481-1609-E202-B467-85F5B5DC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31D-37DA-9342-EADB-8D54F72A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A2E-FD88-584D-4E43-8B53D674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688F-74C0-ECE7-6B51-AD7A34B8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A77-0DBE-3A0E-241E-1CDB8E58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6523-4467-1ABD-EDA0-58E3CCEB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E064-0918-AEAE-D9D0-89920C91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3051-DE57-FEEA-CF79-9FA44F18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426E-AF20-9CC2-1128-AE0782FB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D7E-AEE0-F2F3-C713-2F33B925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46C-AF1F-DC13-FBC1-5983208FC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F7A8-C6B5-702B-95E6-19B02645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4ED6-823D-2C53-BE9E-626994E8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4CC0-3962-4ECE-8F0B-77BAC11C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3AAC-B7D5-8350-B48B-823E9134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4041-2D1D-29F9-CB96-7167FCF5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BA70-F25F-C35C-E899-DC3DBCF1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375F-9F30-4743-465A-D0204FFA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08A06-4DCF-F63E-912C-045FA16A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022D8-F202-43DF-3181-9266A667C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F49FB-3667-DD06-F04A-A5D50F86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5C4C3-E6D7-63B8-AB65-868EF161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64F7F-BFD4-F395-ACDF-3B636EE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372-692D-C723-B00D-BB001794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701CF-9FFF-5DC0-1722-EF7E368E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C4B09-10D2-0717-4735-3E3CB953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5B766-3F0C-E7A5-0EC6-4C0CC72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2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77397-3793-F792-13C2-37C955F7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EF685-C2C7-F9C5-B062-4B14CBFA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3525C-FDE2-DC93-FA1F-B19F6E19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2B16-3FBC-6C6A-8204-67BD78E6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BFFF-24D4-4126-D6CF-DEB75E95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095F-C147-42E7-F6E8-661F5FAAF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24D8-174D-361F-BAED-2ECE9A6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FD21-CC51-7E80-FE5F-DB5C1144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C68BD-2573-5BA2-2BDA-A7E81D8F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3C3-40C8-13F1-131E-E78245DB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EB058-6095-234C-7C3A-CAAB2EAD1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3E48-C171-2C6E-D6B7-7ED1A4FAB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08B6B-E48D-C9CE-1847-4D12928C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0E72-3AC9-C9A4-5E6C-431FFE15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C5BD-3F29-86FA-FFEA-E7A8BD36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A3AEB-D5CE-8848-92F6-3D421262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278D-0506-56BE-B47E-C15EFC78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5381-FF90-9918-2925-30F5B6540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4177-90BC-1C56-9872-973CDFABE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6294-AD68-F227-4645-344A83A6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heartdisease/fact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FC990-3B30-A32A-52C9-8C527BBA7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3111" r="1" b="1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6A969-4933-D0E1-2FEE-3B0A6568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anchor="b">
            <a:normAutofit/>
          </a:bodyPr>
          <a:lstStyle/>
          <a:p>
            <a:r>
              <a:rPr lang="en-US" dirty="0"/>
              <a:t>Predicting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136A1-C07E-297F-ECE5-D0EE7DFE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62744"/>
            <a:ext cx="8708409" cy="870450"/>
          </a:xfrm>
        </p:spPr>
        <p:txBody>
          <a:bodyPr anchor="ctr">
            <a:normAutofit/>
          </a:bodyPr>
          <a:lstStyle/>
          <a:p>
            <a:r>
              <a:rPr lang="en-US" dirty="0"/>
              <a:t>By: Rory Paul</a:t>
            </a:r>
          </a:p>
        </p:txBody>
      </p:sp>
    </p:spTree>
    <p:extLst>
      <p:ext uri="{BB962C8B-B14F-4D97-AF65-F5344CB8AC3E}">
        <p14:creationId xmlns:p14="http://schemas.microsoft.com/office/powerpoint/2010/main" val="36297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9008-88AB-1B8B-51BC-00B92E88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4B56-A86A-A661-C758-7E8071CF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given a person’s general health, whether they are physically active, they smoke, consume alcohol, and have had a stroke my model is 90% accurate in predicting whether they will have heart disease or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3A54-2F98-ED3B-3601-5093B98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4C5F-8492-2298-F2AD-5277703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016A-9E2C-908B-0673-6CB93239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96FA-E5BE-BB22-7E77-EE64ED43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844-DFE2-9A3C-16EC-30311AE7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Downsizing the data was difficult as I had to lessen the number of factors for a more concise model while still having enough factors to have an accurate model</a:t>
            </a:r>
          </a:p>
          <a:p>
            <a:r>
              <a:rPr lang="en-US" dirty="0"/>
              <a:t>Visualization was also a challenge as I had no testing set so my options were limited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B4A7-E74E-9B6B-9C8C-431CAA2A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C359-52FC-14A3-F8BD-1009C1D2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3BC8-8146-7AEF-98CB-8C7EECBE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47A4-92BC-D923-C5AE-1EA5A048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322A-4DD7-7874-C89C-BDED8146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could include more factors to see which factors increase or decrease the accuracy</a:t>
            </a:r>
          </a:p>
          <a:p>
            <a:r>
              <a:rPr lang="en-US" dirty="0"/>
              <a:t>Variables can be broken into </a:t>
            </a:r>
            <a:r>
              <a:rPr lang="en-US"/>
              <a:t>subcategories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1F28-6F4B-F3D4-4BCB-B77F129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BA64-197C-7193-93AE-5C31CAD9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83E2A-658C-5C93-BE5A-688D44EC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6E61-B96D-C0FD-725C-02D6E47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19AF-8DE6-7A02-1B43-9113F9AA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leading cause of death in the United States</a:t>
            </a:r>
          </a:p>
          <a:p>
            <a:r>
              <a:rPr lang="en-US" dirty="0"/>
              <a:t>In the United States 1 person dies every 36 seconds from heart disease</a:t>
            </a:r>
          </a:p>
          <a:p>
            <a:r>
              <a:rPr lang="en-US" dirty="0"/>
              <a:t>659,000 people die each year of heart disease in the U.S.</a:t>
            </a:r>
          </a:p>
          <a:p>
            <a:r>
              <a:rPr lang="en-US" dirty="0"/>
              <a:t>Heart disease costs the U.S. $363 billion dollars in lost productivity and health </a:t>
            </a:r>
            <a:r>
              <a:rPr lang="en-US"/>
              <a:t>services each year</a:t>
            </a:r>
            <a:endParaRPr lang="en-US" dirty="0"/>
          </a:p>
          <a:p>
            <a:r>
              <a:rPr lang="en-US" b="1" dirty="0"/>
              <a:t>It can be extremely beneficial to be able to predict if someone will develop heart disease  so the numbers listed above can be lowered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631-9E98-014E-5481-C6F8E8F0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F3ED-4E9D-FF89-8D3B-9B8052B8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https://www.cdc.gov/heartdisease/facts.htm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A479-C441-14D3-B6D3-C47F33F8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3F8-979B-A4A0-29BB-F24B6F82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D274-02BB-D945-F39F-FB4B6928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create a model that can predict whether  a person will have heart disease given their status on</a:t>
            </a:r>
          </a:p>
          <a:p>
            <a:r>
              <a:rPr lang="en-US" b="1" dirty="0"/>
              <a:t>Smoking</a:t>
            </a:r>
          </a:p>
          <a:p>
            <a:r>
              <a:rPr lang="en-US" b="1" dirty="0"/>
              <a:t>Alcohol consumption</a:t>
            </a:r>
          </a:p>
          <a:p>
            <a:r>
              <a:rPr lang="en-US" b="1" dirty="0"/>
              <a:t>Stroke</a:t>
            </a:r>
          </a:p>
          <a:p>
            <a:r>
              <a:rPr lang="en-US" b="1" dirty="0"/>
              <a:t>Physical Activity</a:t>
            </a:r>
          </a:p>
          <a:p>
            <a:r>
              <a:rPr lang="en-US" b="1" dirty="0"/>
              <a:t>General Health</a:t>
            </a:r>
          </a:p>
          <a:p>
            <a:r>
              <a:rPr lang="en-US" dirty="0"/>
              <a:t>These factors were found to be the most indicative after research on heart disease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59D23-D8CC-8E05-F806-B7FF52BD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9607B-A2AA-F0C5-59DC-D3DC29A9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EE81-B7CF-228A-A8B6-AF612490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315"/>
            <a:ext cx="2743200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349C-0587-5D26-81F9-035F7FE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2901-4677-E82A-7F4E-1CEE2028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data set was collected by the CDC and had 300 variables</a:t>
            </a:r>
          </a:p>
          <a:p>
            <a:r>
              <a:rPr lang="en-US" dirty="0"/>
              <a:t>The data set was reduced to 20 variables by a user on Kaggle</a:t>
            </a:r>
          </a:p>
          <a:p>
            <a:r>
              <a:rPr lang="en-US" dirty="0"/>
              <a:t>The raw data set has multiple different types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3D80-64D8-9EFB-83EF-0D57959B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A9D0-5BDB-AE8E-EB32-11F2FAA5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F5AD-94E3-A336-F29D-DB407F96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0220D9F-991B-DFCD-E236-838BDF78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1" y="3565394"/>
            <a:ext cx="7009643" cy="27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3115-6733-5EC3-E597-753E1AF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4A29-52E1-6F9F-AAFA-78503AF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binary data of “Yes” and “No” were encoded to 1s and 0s</a:t>
            </a:r>
          </a:p>
          <a:p>
            <a:r>
              <a:rPr lang="en-US" dirty="0"/>
              <a:t>The General Health variable is categorical, so the potential categories were encoded to 1s and 0s also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D414-24B6-D997-806B-E87E247E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2B6F-4B93-F770-2D33-59ADBD9C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55C7-92EA-1D1F-8BD6-28950B3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7418C6E-F6F3-3808-D580-E0692CAD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6" y="3309585"/>
            <a:ext cx="11476840" cy="26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8366-E400-A60F-DEA0-2602C937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formatting code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F4A4C8A-B2F0-9737-AD28-D86A83AF9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04" y="1690688"/>
            <a:ext cx="6129995" cy="44750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CEA9-D212-63C4-7885-6A59027D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3BC4-33D9-BF22-FA72-169F80EA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7182-F852-0561-51C5-B0E9653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E6D0-EAB9-AC0C-F7F5-B407FC16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E58E-F4AF-A50D-7D93-69B5EABC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 chose was a Bernoulli Naïve Bayes model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assumption: attributes are independent of each other </a:t>
            </a:r>
          </a:p>
          <a:p>
            <a:r>
              <a:rPr lang="en-US" dirty="0"/>
              <a:t>Whether a person has had a stroke does not affect consumption of alcohol so true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assumption: all features are given equal importance</a:t>
            </a:r>
          </a:p>
          <a:p>
            <a:r>
              <a:rPr lang="en-US" dirty="0"/>
              <a:t>The factors were chosen in the 1</a:t>
            </a:r>
            <a:r>
              <a:rPr lang="en-US" baseline="30000" dirty="0"/>
              <a:t>st</a:t>
            </a:r>
            <a:r>
              <a:rPr lang="en-US" dirty="0"/>
              <a:t> place because of their importance </a:t>
            </a:r>
            <a:r>
              <a:rPr lang="en-US"/>
              <a:t>so true</a:t>
            </a:r>
            <a:endParaRPr lang="en-US" dirty="0"/>
          </a:p>
          <a:p>
            <a:r>
              <a:rPr lang="en-US" dirty="0"/>
              <a:t>Bernoulli Models work only with binary values, so it was the perfect model for my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D9B4-ADF4-FCA7-D571-98BB4E87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2FAC-B5D9-59A6-6C63-F83206D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20CF-9F79-B680-D833-95144D9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3DF2-5F46-4CC5-044B-C3EC8FC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2B66-3187-0E2F-D64A-34305525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tested using Cross Validation because of the lack of a testing set and I computed an accuracy score</a:t>
            </a:r>
          </a:p>
          <a:p>
            <a:r>
              <a:rPr lang="en-US" dirty="0"/>
              <a:t>It was run 3 times with k values of 3,5, and 10 but the K values did not affect the 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BB2F-9AC4-DE19-7239-5213D91E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FA8-437D-933F-5964-4500C27C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BE2B-B347-D795-FAD7-A502FA5C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1F07B34-D5BC-86F7-30F4-78F10D08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86" y="3492836"/>
            <a:ext cx="6741967" cy="25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ED04-BBA1-53E2-949B-E70A98F6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A58C-9042-7B81-DD6F-7F6B46AF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to visualize the results of my model with confusion matrices as they are direct visualizations of the accuracy of a model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7A97-180E-C0CC-E81F-148DE6E0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14B2-37F3-DCFC-DC70-B6C2CD9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4CDC-1460-22DE-633F-428CD199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4296D45-9181-C225-262F-A2CD08D2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3" y="2923908"/>
            <a:ext cx="3674003" cy="131842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02A103A-21FD-79A7-77DB-B5B7AC6DF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05" y="2883535"/>
            <a:ext cx="3033586" cy="1378902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D43792AA-BFAC-22F4-6066-ECA604130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530" y="3079579"/>
            <a:ext cx="3031866" cy="106755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BA698A5-92D0-A495-6060-C161FD230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08" y="4335100"/>
            <a:ext cx="6227591" cy="19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516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Heart Disease</vt:lpstr>
      <vt:lpstr>Heart Disease Facts</vt:lpstr>
      <vt:lpstr>The Goal</vt:lpstr>
      <vt:lpstr>The Raw Data</vt:lpstr>
      <vt:lpstr>Formatting of the Dataset</vt:lpstr>
      <vt:lpstr>The formatting code</vt:lpstr>
      <vt:lpstr>The Model</vt:lpstr>
      <vt:lpstr>Model Results</vt:lpstr>
      <vt:lpstr>Model Results Visualization</vt:lpstr>
      <vt:lpstr>Meaning of Results</vt:lpstr>
      <vt:lpstr>Challenges of the Project</vt:lpstr>
      <vt:lpstr>Expanding the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Heart Disease</dc:title>
  <dc:creator>Rory Paul</dc:creator>
  <cp:lastModifiedBy>Rory Paul</cp:lastModifiedBy>
  <cp:revision>1</cp:revision>
  <dcterms:created xsi:type="dcterms:W3CDTF">2022-05-03T20:45:20Z</dcterms:created>
  <dcterms:modified xsi:type="dcterms:W3CDTF">2022-05-10T15:51:58Z</dcterms:modified>
</cp:coreProperties>
</file>