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351" r:id="rId2"/>
  </p:sldIdLst>
  <p:sldSz cx="12192000" cy="6858000"/>
  <p:notesSz cx="6858000" cy="9144000"/>
  <p:defaultTextStyle>
    <a:defPPr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Колесніченко Ганна (Kolesnichenko Hanna)" initials="КГ" lastIdx="2" clrIdx="0"/>
  <p:cmAuthor id="1" name="Котина Алина (Kotina Alina)" initials="КА(A" lastIdx="8" clrIdx="1">
    <p:extLst>
      <p:ext uri="{19B8F6BF-5375-455C-9EA6-DF929625EA0E}">
        <p15:presenceInfo xmlns="" xmlns:p15="http://schemas.microsoft.com/office/powerpoint/2012/main" userId="Котина Алина (Kotina Alina)" providerId="None"/>
      </p:ext>
    </p:extLst>
  </p:cmAuthor>
  <p:cmAuthor id="2" name="Alina" initials="A" lastIdx="4" clrIdx="2">
    <p:extLst>
      <p:ext uri="{19B8F6BF-5375-455C-9EA6-DF929625EA0E}">
        <p15:presenceInfo xmlns="" xmlns:p15="http://schemas.microsoft.com/office/powerpoint/2012/main" userId="Ali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CD00"/>
    <a:srgbClr val="FDC900"/>
    <a:srgbClr val="094C9E"/>
    <a:srgbClr val="094DA0"/>
    <a:srgbClr val="005CAA"/>
    <a:srgbClr val="FDC80B"/>
    <a:srgbClr val="1F57A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7" autoAdjust="0"/>
    <p:restoredTop sz="93735" autoAdjust="0"/>
  </p:normalViewPr>
  <p:slideViewPr>
    <p:cSldViewPr snapToGrid="0" snapToObjects="1">
      <p:cViewPr varScale="1">
        <p:scale>
          <a:sx n="109" d="100"/>
          <a:sy n="109" d="100"/>
        </p:scale>
        <p:origin x="-612" y="-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6B08F-DEDA-4950-908C-1B658CBA0B57}" type="datetimeFigureOut">
              <a:rPr lang="uk-UA" smtClean="0"/>
              <a:pPr/>
              <a:t>26.01.2020</a:t>
            </a:fld>
            <a:endParaRPr lang="uk-UA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dirty="0" err="1" smtClean="0"/>
              <a:t>Образец</a:t>
            </a:r>
            <a:r>
              <a:rPr lang="uk-UA" dirty="0" smtClean="0"/>
              <a:t> </a:t>
            </a:r>
            <a:r>
              <a:rPr lang="uk-UA" dirty="0" err="1" smtClean="0"/>
              <a:t>текста</a:t>
            </a:r>
            <a:endParaRPr lang="uk-UA" dirty="0" smtClean="0"/>
          </a:p>
          <a:p>
            <a:pPr lvl="1"/>
            <a:r>
              <a:rPr lang="uk-UA" dirty="0" err="1" smtClean="0"/>
              <a:t>Второй</a:t>
            </a:r>
            <a:r>
              <a:rPr lang="uk-UA" dirty="0" smtClean="0"/>
              <a:t> </a:t>
            </a:r>
            <a:r>
              <a:rPr lang="uk-UA" dirty="0" err="1" smtClean="0"/>
              <a:t>уровень</a:t>
            </a:r>
            <a:endParaRPr lang="uk-UA" dirty="0" smtClean="0"/>
          </a:p>
          <a:p>
            <a:pPr lvl="2"/>
            <a:r>
              <a:rPr lang="uk-UA" dirty="0" err="1" smtClean="0"/>
              <a:t>Третий</a:t>
            </a:r>
            <a:r>
              <a:rPr lang="uk-UA" dirty="0" smtClean="0"/>
              <a:t> </a:t>
            </a:r>
            <a:r>
              <a:rPr lang="uk-UA" dirty="0" err="1" smtClean="0"/>
              <a:t>уровень</a:t>
            </a:r>
            <a:endParaRPr lang="uk-UA" dirty="0" smtClean="0"/>
          </a:p>
          <a:p>
            <a:pPr lvl="3"/>
            <a:r>
              <a:rPr lang="uk-UA" dirty="0" err="1" smtClean="0"/>
              <a:t>Четвертый</a:t>
            </a:r>
            <a:r>
              <a:rPr lang="uk-UA" dirty="0" smtClean="0"/>
              <a:t> </a:t>
            </a:r>
            <a:r>
              <a:rPr lang="uk-UA" dirty="0" err="1" smtClean="0"/>
              <a:t>уровень</a:t>
            </a:r>
            <a:endParaRPr lang="uk-UA" dirty="0" smtClean="0"/>
          </a:p>
          <a:p>
            <a:pPr lvl="4"/>
            <a:r>
              <a:rPr lang="uk-UA" dirty="0" err="1" smtClean="0"/>
              <a:t>Пятый</a:t>
            </a:r>
            <a:r>
              <a:rPr lang="uk-UA" dirty="0" smtClean="0"/>
              <a:t> </a:t>
            </a:r>
            <a:r>
              <a:rPr lang="uk-UA" dirty="0" err="1" smtClean="0"/>
              <a:t>уровень</a:t>
            </a:r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4BF233-DC96-49C5-9B6F-4F30762CA0A2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="" xmlns:p14="http://schemas.microsoft.com/office/powerpoint/2010/main" val="1925349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696294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ертик. загол. и текс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570803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Образец</a:t>
            </a:r>
            <a:r>
              <a:rPr lang="uk-UA" dirty="0" smtClean="0"/>
              <a:t> заголовка</a:t>
            </a:r>
            <a:endParaRPr lang="uk-UA" dirty="0"/>
          </a:p>
        </p:txBody>
      </p:sp>
    </p:spTree>
    <p:extLst>
      <p:ext uri="{BB962C8B-B14F-4D97-AF65-F5344CB8AC3E}">
        <p14:creationId xmlns="" xmlns:p14="http://schemas.microsoft.com/office/powerpoint/2010/main" val="1260395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uk-UA" dirty="0" err="1" smtClean="0"/>
              <a:t>Образец</a:t>
            </a:r>
            <a:r>
              <a:rPr lang="uk-UA" dirty="0" smtClean="0"/>
              <a:t> заголовка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dirty="0" err="1" smtClean="0"/>
              <a:t>Образец</a:t>
            </a:r>
            <a:r>
              <a:rPr lang="uk-UA" dirty="0" smtClean="0"/>
              <a:t> </a:t>
            </a:r>
            <a:r>
              <a:rPr lang="uk-UA" dirty="0" err="1" smtClean="0"/>
              <a:t>текста</a:t>
            </a:r>
            <a:endParaRPr lang="uk-UA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82D681C-4D82-E542-82C3-5E37AD5CA4F6}" type="datetimeFigureOut">
              <a:rPr lang="uk-UA" smtClean="0"/>
              <a:pPr/>
              <a:t>26.01.2020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77393D8-CB2F-5444-8768-CBFB828FA45F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="" xmlns:p14="http://schemas.microsoft.com/office/powerpoint/2010/main" val="1664076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Образец</a:t>
            </a:r>
            <a:r>
              <a:rPr lang="uk-UA" dirty="0" smtClean="0"/>
              <a:t> заголовка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dirty="0" err="1" smtClean="0"/>
              <a:t>Образец</a:t>
            </a:r>
            <a:r>
              <a:rPr lang="uk-UA" dirty="0" smtClean="0"/>
              <a:t> </a:t>
            </a:r>
            <a:r>
              <a:rPr lang="uk-UA" dirty="0" err="1" smtClean="0"/>
              <a:t>текста</a:t>
            </a:r>
            <a:endParaRPr lang="uk-UA" dirty="0" smtClean="0"/>
          </a:p>
          <a:p>
            <a:pPr lvl="1"/>
            <a:r>
              <a:rPr lang="uk-UA" dirty="0" err="1" smtClean="0"/>
              <a:t>Второй</a:t>
            </a:r>
            <a:r>
              <a:rPr lang="uk-UA" dirty="0" smtClean="0"/>
              <a:t> </a:t>
            </a:r>
            <a:r>
              <a:rPr lang="uk-UA" dirty="0" err="1" smtClean="0"/>
              <a:t>уровень</a:t>
            </a:r>
            <a:endParaRPr lang="uk-UA" dirty="0" smtClean="0"/>
          </a:p>
          <a:p>
            <a:pPr lvl="2"/>
            <a:r>
              <a:rPr lang="uk-UA" dirty="0" err="1" smtClean="0"/>
              <a:t>Третий</a:t>
            </a:r>
            <a:r>
              <a:rPr lang="uk-UA" dirty="0" smtClean="0"/>
              <a:t> </a:t>
            </a:r>
            <a:r>
              <a:rPr lang="uk-UA" dirty="0" err="1" smtClean="0"/>
              <a:t>уровень</a:t>
            </a:r>
            <a:endParaRPr lang="uk-UA" dirty="0" smtClean="0"/>
          </a:p>
          <a:p>
            <a:pPr lvl="3"/>
            <a:r>
              <a:rPr lang="uk-UA" dirty="0" err="1" smtClean="0"/>
              <a:t>Четвертый</a:t>
            </a:r>
            <a:r>
              <a:rPr lang="uk-UA" dirty="0" smtClean="0"/>
              <a:t> </a:t>
            </a:r>
            <a:r>
              <a:rPr lang="uk-UA" dirty="0" err="1" smtClean="0"/>
              <a:t>уровень</a:t>
            </a:r>
            <a:endParaRPr lang="uk-UA" dirty="0" smtClean="0"/>
          </a:p>
          <a:p>
            <a:pPr lvl="4"/>
            <a:r>
              <a:rPr lang="uk-UA" dirty="0" err="1" smtClean="0"/>
              <a:t>Пятый</a:t>
            </a:r>
            <a:r>
              <a:rPr lang="uk-UA" dirty="0" smtClean="0"/>
              <a:t> </a:t>
            </a:r>
            <a:r>
              <a:rPr lang="uk-UA" dirty="0" err="1" smtClean="0"/>
              <a:t>уровень</a:t>
            </a:r>
            <a:endParaRPr lang="uk-UA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dirty="0" err="1" smtClean="0"/>
              <a:t>Образец</a:t>
            </a:r>
            <a:r>
              <a:rPr lang="uk-UA" dirty="0" smtClean="0"/>
              <a:t> </a:t>
            </a:r>
            <a:r>
              <a:rPr lang="uk-UA" dirty="0" err="1" smtClean="0"/>
              <a:t>текста</a:t>
            </a:r>
            <a:endParaRPr lang="uk-UA" dirty="0" smtClean="0"/>
          </a:p>
          <a:p>
            <a:pPr lvl="1"/>
            <a:r>
              <a:rPr lang="uk-UA" dirty="0" err="1" smtClean="0"/>
              <a:t>Второй</a:t>
            </a:r>
            <a:r>
              <a:rPr lang="uk-UA" dirty="0" smtClean="0"/>
              <a:t> </a:t>
            </a:r>
            <a:r>
              <a:rPr lang="uk-UA" dirty="0" err="1" smtClean="0"/>
              <a:t>уровень</a:t>
            </a:r>
            <a:endParaRPr lang="uk-UA" dirty="0" smtClean="0"/>
          </a:p>
          <a:p>
            <a:pPr lvl="2"/>
            <a:r>
              <a:rPr lang="uk-UA" dirty="0" err="1" smtClean="0"/>
              <a:t>Третий</a:t>
            </a:r>
            <a:r>
              <a:rPr lang="uk-UA" dirty="0" smtClean="0"/>
              <a:t> </a:t>
            </a:r>
            <a:r>
              <a:rPr lang="uk-UA" dirty="0" err="1" smtClean="0"/>
              <a:t>уровень</a:t>
            </a:r>
            <a:endParaRPr lang="uk-UA" dirty="0" smtClean="0"/>
          </a:p>
          <a:p>
            <a:pPr lvl="3"/>
            <a:r>
              <a:rPr lang="uk-UA" dirty="0" err="1" smtClean="0"/>
              <a:t>Четвертый</a:t>
            </a:r>
            <a:r>
              <a:rPr lang="uk-UA" dirty="0" smtClean="0"/>
              <a:t> </a:t>
            </a:r>
            <a:r>
              <a:rPr lang="uk-UA" dirty="0" err="1" smtClean="0"/>
              <a:t>уровень</a:t>
            </a:r>
            <a:endParaRPr lang="uk-UA" dirty="0" smtClean="0"/>
          </a:p>
          <a:p>
            <a:pPr lvl="4"/>
            <a:r>
              <a:rPr lang="uk-UA" dirty="0" err="1" smtClean="0"/>
              <a:t>Пятый</a:t>
            </a:r>
            <a:r>
              <a:rPr lang="uk-UA" dirty="0" smtClean="0"/>
              <a:t> </a:t>
            </a:r>
            <a:r>
              <a:rPr lang="uk-UA" dirty="0" err="1" smtClean="0"/>
              <a:t>уровень</a:t>
            </a:r>
            <a:endParaRPr lang="uk-UA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82D681C-4D82-E542-82C3-5E37AD5CA4F6}" type="datetimeFigureOut">
              <a:rPr lang="uk-UA" smtClean="0"/>
              <a:pPr/>
              <a:t>26.01.2020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77393D8-CB2F-5444-8768-CBFB828FA45F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="" xmlns:p14="http://schemas.microsoft.com/office/powerpoint/2010/main" val="2734022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dirty="0" err="1" smtClean="0"/>
              <a:t>Образец</a:t>
            </a:r>
            <a:r>
              <a:rPr lang="uk-UA" dirty="0" smtClean="0"/>
              <a:t> заголовка</a:t>
            </a:r>
            <a:endParaRPr lang="uk-UA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dirty="0" err="1" smtClean="0"/>
              <a:t>Образец</a:t>
            </a:r>
            <a:r>
              <a:rPr lang="uk-UA" dirty="0" smtClean="0"/>
              <a:t> </a:t>
            </a:r>
            <a:r>
              <a:rPr lang="uk-UA" dirty="0" err="1" smtClean="0"/>
              <a:t>текста</a:t>
            </a:r>
            <a:endParaRPr lang="uk-UA" dirty="0" smtClean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dirty="0" err="1" smtClean="0"/>
              <a:t>Образец</a:t>
            </a:r>
            <a:r>
              <a:rPr lang="uk-UA" dirty="0" smtClean="0"/>
              <a:t> </a:t>
            </a:r>
            <a:r>
              <a:rPr lang="uk-UA" dirty="0" err="1" smtClean="0"/>
              <a:t>текста</a:t>
            </a:r>
            <a:endParaRPr lang="uk-UA" dirty="0" smtClean="0"/>
          </a:p>
          <a:p>
            <a:pPr lvl="1"/>
            <a:r>
              <a:rPr lang="uk-UA" dirty="0" err="1" smtClean="0"/>
              <a:t>Второй</a:t>
            </a:r>
            <a:r>
              <a:rPr lang="uk-UA" dirty="0" smtClean="0"/>
              <a:t> </a:t>
            </a:r>
            <a:r>
              <a:rPr lang="uk-UA" dirty="0" err="1" smtClean="0"/>
              <a:t>уровень</a:t>
            </a:r>
            <a:endParaRPr lang="uk-UA" dirty="0" smtClean="0"/>
          </a:p>
          <a:p>
            <a:pPr lvl="2"/>
            <a:r>
              <a:rPr lang="uk-UA" dirty="0" err="1" smtClean="0"/>
              <a:t>Третий</a:t>
            </a:r>
            <a:r>
              <a:rPr lang="uk-UA" dirty="0" smtClean="0"/>
              <a:t> </a:t>
            </a:r>
            <a:r>
              <a:rPr lang="uk-UA" dirty="0" err="1" smtClean="0"/>
              <a:t>уровень</a:t>
            </a:r>
            <a:endParaRPr lang="uk-UA" dirty="0" smtClean="0"/>
          </a:p>
          <a:p>
            <a:pPr lvl="3"/>
            <a:r>
              <a:rPr lang="uk-UA" dirty="0" err="1" smtClean="0"/>
              <a:t>Четвертый</a:t>
            </a:r>
            <a:r>
              <a:rPr lang="uk-UA" dirty="0" smtClean="0"/>
              <a:t> </a:t>
            </a:r>
            <a:r>
              <a:rPr lang="uk-UA" dirty="0" err="1" smtClean="0"/>
              <a:t>уровень</a:t>
            </a:r>
            <a:endParaRPr lang="uk-UA" dirty="0" smtClean="0"/>
          </a:p>
          <a:p>
            <a:pPr lvl="4"/>
            <a:r>
              <a:rPr lang="uk-UA" dirty="0" err="1" smtClean="0"/>
              <a:t>Пятый</a:t>
            </a:r>
            <a:r>
              <a:rPr lang="uk-UA" dirty="0" smtClean="0"/>
              <a:t> </a:t>
            </a:r>
            <a:r>
              <a:rPr lang="uk-UA" dirty="0" err="1" smtClean="0"/>
              <a:t>уровень</a:t>
            </a:r>
            <a:endParaRPr lang="uk-UA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dirty="0" err="1" smtClean="0"/>
              <a:t>Образец</a:t>
            </a:r>
            <a:r>
              <a:rPr lang="uk-UA" dirty="0" smtClean="0"/>
              <a:t> </a:t>
            </a:r>
            <a:r>
              <a:rPr lang="uk-UA" dirty="0" err="1" smtClean="0"/>
              <a:t>текста</a:t>
            </a:r>
            <a:endParaRPr lang="uk-UA" dirty="0" smtClean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dirty="0" err="1" smtClean="0"/>
              <a:t>Образец</a:t>
            </a:r>
            <a:r>
              <a:rPr lang="uk-UA" dirty="0" smtClean="0"/>
              <a:t> </a:t>
            </a:r>
            <a:r>
              <a:rPr lang="uk-UA" dirty="0" err="1" smtClean="0"/>
              <a:t>текста</a:t>
            </a:r>
            <a:endParaRPr lang="uk-UA" dirty="0" smtClean="0"/>
          </a:p>
          <a:p>
            <a:pPr lvl="1"/>
            <a:r>
              <a:rPr lang="uk-UA" dirty="0" err="1" smtClean="0"/>
              <a:t>Второй</a:t>
            </a:r>
            <a:r>
              <a:rPr lang="uk-UA" dirty="0" smtClean="0"/>
              <a:t> </a:t>
            </a:r>
            <a:r>
              <a:rPr lang="uk-UA" dirty="0" err="1" smtClean="0"/>
              <a:t>уровень</a:t>
            </a:r>
            <a:endParaRPr lang="uk-UA" dirty="0" smtClean="0"/>
          </a:p>
          <a:p>
            <a:pPr lvl="2"/>
            <a:r>
              <a:rPr lang="uk-UA" dirty="0" err="1" smtClean="0"/>
              <a:t>Третий</a:t>
            </a:r>
            <a:r>
              <a:rPr lang="uk-UA" dirty="0" smtClean="0"/>
              <a:t> </a:t>
            </a:r>
            <a:r>
              <a:rPr lang="uk-UA" dirty="0" err="1" smtClean="0"/>
              <a:t>уровень</a:t>
            </a:r>
            <a:endParaRPr lang="uk-UA" dirty="0" smtClean="0"/>
          </a:p>
          <a:p>
            <a:pPr lvl="3"/>
            <a:r>
              <a:rPr lang="uk-UA" dirty="0" err="1" smtClean="0"/>
              <a:t>Четвертый</a:t>
            </a:r>
            <a:r>
              <a:rPr lang="uk-UA" dirty="0" smtClean="0"/>
              <a:t> </a:t>
            </a:r>
            <a:r>
              <a:rPr lang="uk-UA" dirty="0" err="1" smtClean="0"/>
              <a:t>уровень</a:t>
            </a:r>
            <a:endParaRPr lang="uk-UA" dirty="0" smtClean="0"/>
          </a:p>
          <a:p>
            <a:pPr lvl="4"/>
            <a:r>
              <a:rPr lang="uk-UA" dirty="0" err="1" smtClean="0"/>
              <a:t>Пятый</a:t>
            </a:r>
            <a:r>
              <a:rPr lang="uk-UA" dirty="0" smtClean="0"/>
              <a:t> </a:t>
            </a:r>
            <a:r>
              <a:rPr lang="uk-UA" dirty="0" err="1" smtClean="0"/>
              <a:t>уровень</a:t>
            </a:r>
            <a:endParaRPr lang="uk-UA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82D681C-4D82-E542-82C3-5E37AD5CA4F6}" type="datetimeFigureOut">
              <a:rPr lang="uk-UA" smtClean="0"/>
              <a:pPr/>
              <a:t>26.01.2020</a:t>
            </a:fld>
            <a:endParaRPr lang="uk-UA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77393D8-CB2F-5444-8768-CBFB828FA45F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="" xmlns:p14="http://schemas.microsoft.com/office/powerpoint/2010/main" val="2118390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Образец</a:t>
            </a:r>
            <a:r>
              <a:rPr lang="uk-UA" dirty="0" smtClean="0"/>
              <a:t> заголовка</a:t>
            </a:r>
            <a:endParaRPr lang="uk-UA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82D681C-4D82-E542-82C3-5E37AD5CA4F6}" type="datetimeFigureOut">
              <a:rPr lang="uk-UA" smtClean="0"/>
              <a:pPr/>
              <a:t>26.01.2020</a:t>
            </a:fld>
            <a:endParaRPr lang="uk-UA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77393D8-CB2F-5444-8768-CBFB828FA45F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="" xmlns:p14="http://schemas.microsoft.com/office/powerpoint/2010/main" val="564636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82D681C-4D82-E542-82C3-5E37AD5CA4F6}" type="datetimeFigureOut">
              <a:rPr lang="uk-UA" smtClean="0"/>
              <a:pPr/>
              <a:t>26.01.2020</a:t>
            </a:fld>
            <a:endParaRPr lang="uk-UA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77393D8-CB2F-5444-8768-CBFB828FA45F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="" xmlns:p14="http://schemas.microsoft.com/office/powerpoint/2010/main" val="2418621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dirty="0" err="1" smtClean="0"/>
              <a:t>Образец</a:t>
            </a:r>
            <a:r>
              <a:rPr lang="uk-UA" dirty="0" smtClean="0"/>
              <a:t> заголовка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dirty="0" err="1" smtClean="0"/>
              <a:t>Образец</a:t>
            </a:r>
            <a:r>
              <a:rPr lang="uk-UA" dirty="0" smtClean="0"/>
              <a:t> </a:t>
            </a:r>
            <a:r>
              <a:rPr lang="uk-UA" dirty="0" err="1" smtClean="0"/>
              <a:t>текста</a:t>
            </a:r>
            <a:endParaRPr lang="uk-UA" dirty="0" smtClean="0"/>
          </a:p>
          <a:p>
            <a:pPr lvl="1"/>
            <a:r>
              <a:rPr lang="uk-UA" dirty="0" err="1" smtClean="0"/>
              <a:t>Второй</a:t>
            </a:r>
            <a:r>
              <a:rPr lang="uk-UA" dirty="0" smtClean="0"/>
              <a:t> </a:t>
            </a:r>
            <a:r>
              <a:rPr lang="uk-UA" dirty="0" err="1" smtClean="0"/>
              <a:t>уровень</a:t>
            </a:r>
            <a:endParaRPr lang="uk-UA" dirty="0" smtClean="0"/>
          </a:p>
          <a:p>
            <a:pPr lvl="2"/>
            <a:r>
              <a:rPr lang="uk-UA" dirty="0" err="1" smtClean="0"/>
              <a:t>Третий</a:t>
            </a:r>
            <a:r>
              <a:rPr lang="uk-UA" dirty="0" smtClean="0"/>
              <a:t> </a:t>
            </a:r>
            <a:r>
              <a:rPr lang="uk-UA" dirty="0" err="1" smtClean="0"/>
              <a:t>уровень</a:t>
            </a:r>
            <a:endParaRPr lang="uk-UA" dirty="0" smtClean="0"/>
          </a:p>
          <a:p>
            <a:pPr lvl="3"/>
            <a:r>
              <a:rPr lang="uk-UA" dirty="0" err="1" smtClean="0"/>
              <a:t>Четвертый</a:t>
            </a:r>
            <a:r>
              <a:rPr lang="uk-UA" dirty="0" smtClean="0"/>
              <a:t> </a:t>
            </a:r>
            <a:r>
              <a:rPr lang="uk-UA" dirty="0" err="1" smtClean="0"/>
              <a:t>уровень</a:t>
            </a:r>
            <a:endParaRPr lang="uk-UA" dirty="0" smtClean="0"/>
          </a:p>
          <a:p>
            <a:pPr lvl="4"/>
            <a:r>
              <a:rPr lang="uk-UA" dirty="0" err="1" smtClean="0"/>
              <a:t>Пятый</a:t>
            </a:r>
            <a:r>
              <a:rPr lang="uk-UA" dirty="0" smtClean="0"/>
              <a:t> </a:t>
            </a:r>
            <a:r>
              <a:rPr lang="uk-UA" dirty="0" err="1" smtClean="0"/>
              <a:t>уровень</a:t>
            </a:r>
            <a:endParaRPr lang="uk-UA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dirty="0" err="1" smtClean="0"/>
              <a:t>Образец</a:t>
            </a:r>
            <a:r>
              <a:rPr lang="uk-UA" dirty="0" smtClean="0"/>
              <a:t> </a:t>
            </a:r>
            <a:r>
              <a:rPr lang="uk-UA" dirty="0" err="1" smtClean="0"/>
              <a:t>текста</a:t>
            </a:r>
            <a:endParaRPr lang="uk-UA" dirty="0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82D681C-4D82-E542-82C3-5E37AD5CA4F6}" type="datetimeFigureOut">
              <a:rPr lang="uk-UA" smtClean="0"/>
              <a:pPr/>
              <a:t>26.01.2020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77393D8-CB2F-5444-8768-CBFB828FA45F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="" xmlns:p14="http://schemas.microsoft.com/office/powerpoint/2010/main" val="750116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dirty="0" err="1" smtClean="0"/>
              <a:t>Образец</a:t>
            </a:r>
            <a:r>
              <a:rPr lang="uk-UA" dirty="0" smtClean="0"/>
              <a:t> заголовка</a:t>
            </a:r>
            <a:endParaRPr lang="uk-UA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dirty="0" err="1" smtClean="0"/>
              <a:t>Образец</a:t>
            </a:r>
            <a:r>
              <a:rPr lang="uk-UA" dirty="0" smtClean="0"/>
              <a:t> </a:t>
            </a:r>
            <a:r>
              <a:rPr lang="uk-UA" dirty="0" err="1" smtClean="0"/>
              <a:t>текста</a:t>
            </a:r>
            <a:endParaRPr lang="uk-UA" dirty="0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82D681C-4D82-E542-82C3-5E37AD5CA4F6}" type="datetimeFigureOut">
              <a:rPr lang="uk-UA" smtClean="0"/>
              <a:pPr/>
              <a:t>26.01.2020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77393D8-CB2F-5444-8768-CBFB828FA45F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="" xmlns:p14="http://schemas.microsoft.com/office/powerpoint/2010/main" val="604226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00306" y="2733136"/>
            <a:ext cx="66708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uk-UA" dirty="0" err="1" smtClean="0"/>
              <a:t>MAIN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err="1" smtClean="0"/>
              <a:t>PRESENTATION</a:t>
            </a:r>
            <a:endParaRPr lang="uk-UA" dirty="0"/>
          </a:p>
        </p:txBody>
      </p:sp>
    </p:spTree>
    <p:extLst>
      <p:ext uri="{BB962C8B-B14F-4D97-AF65-F5344CB8AC3E}">
        <p14:creationId xmlns="" xmlns:p14="http://schemas.microsoft.com/office/powerpoint/2010/main" val="1842015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1" r:id="rId10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5000" kern="1200">
          <a:solidFill>
            <a:srgbClr val="1F57A9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 txBox="1">
            <a:spLocks/>
          </p:cNvSpPr>
          <p:nvPr/>
        </p:nvSpPr>
        <p:spPr>
          <a:xfrm>
            <a:off x="1882002" y="4472618"/>
            <a:ext cx="8542157" cy="1214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>
                <a:solidFill>
                  <a:srgbClr val="1F57A9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uk-UA" sz="4400" dirty="0" smtId="4294967295">
              <a:solidFill>
                <a:schemeClr val="bg1"/>
              </a:solidFill>
              <a:highlight>
                <a:srgbClr val="000000">
                  <a:alpha val="0"/>
                </a:srgbClr>
              </a:highlight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2588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пециальное оформление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2">
      <a:majorFont>
        <a:latin typeface="Gotham Pro Medium"/>
        <a:ea typeface=""/>
        <a:cs typeface=""/>
      </a:majorFont>
      <a:minorFont>
        <a:latin typeface="Gotham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7586</TotalTime>
  <Words>0</Words>
  <Application>Microsoft Office PowerPoint</Application>
  <PresentationFormat>Произвольный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Специальное оформление</vt:lpstr>
      <vt:lpstr>Слайд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PRESENTATION</dc:title>
  <dc:creator>admin</dc:creator>
  <cp:lastModifiedBy>Zubkov Alexander</cp:lastModifiedBy>
  <cp:revision>318</cp:revision>
  <dcterms:created xsi:type="dcterms:W3CDTF">2017-02-28T10:09:03Z</dcterms:created>
  <dcterms:modified xsi:type="dcterms:W3CDTF">2020-01-26T17:49:03Z</dcterms:modified>
</cp:coreProperties>
</file>