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1" r:id="rId7"/>
    <p:sldId id="273" r:id="rId8"/>
    <p:sldId id="27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86" d="100"/>
          <a:sy n="86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992D-7355-40E7-98B5-B2B22F51760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events/2016/3/3/ric-americas-annual-meeting-2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</a:t>
            </a:r>
            <a:r>
              <a:rPr lang="en-US" altLang="nl-NL" sz="4000" dirty="0" smtClean="0"/>
              <a:t>2015-2-9)</a:t>
            </a:r>
            <a:endParaRPr lang="en-US" altLang="nl-NL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</a:t>
            </a:r>
            <a:r>
              <a:rPr lang="en-US" altLang="nl-NL" dirty="0" smtClean="0"/>
              <a:t>Close/address Issues/PRs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</a:t>
            </a:r>
            <a:r>
              <a:rPr lang="en-US" dirty="0" smtClean="0"/>
              <a:t>min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Google </a:t>
            </a:r>
            <a:r>
              <a:rPr lang="en-US" dirty="0" smtClean="0"/>
              <a:t>Summer of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ROS-I </a:t>
            </a:r>
            <a:r>
              <a:rPr lang="en-US" dirty="0" smtClean="0"/>
              <a:t>Experimental </a:t>
            </a:r>
            <a:r>
              <a:rPr lang="en-US" dirty="0" smtClean="0"/>
              <a:t>Repos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General </a:t>
            </a:r>
            <a:r>
              <a:rPr lang="en-US" dirty="0" smtClean="0"/>
              <a:t>announcements - 10 min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 smtClean="0"/>
              <a:t>??</a:t>
            </a:r>
            <a:endParaRPr lang="en-US" altLang="nl-NL" sz="20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Motoman Indigo release</a:t>
            </a:r>
          </a:p>
          <a:p>
            <a:pPr lvl="1"/>
            <a:r>
              <a:rPr lang="en-US" altLang="nl-NL" sz="2400" dirty="0" smtClean="0"/>
              <a:t>UR </a:t>
            </a:r>
            <a:r>
              <a:rPr lang="en-US" altLang="nl-NL" sz="2400" dirty="0" smtClean="0"/>
              <a:t>C++ </a:t>
            </a:r>
            <a:r>
              <a:rPr lang="en-US" altLang="nl-NL" sz="2400" dirty="0" smtClean="0"/>
              <a:t>driver migration?</a:t>
            </a:r>
            <a:endParaRPr lang="en-US" altLang="nl-NL" sz="2400" dirty="0" smtClean="0"/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smtClean="0"/>
              <a:t>Follow up with Canonical, inform them of the ROS-I discussion</a:t>
            </a:r>
          </a:p>
          <a:p>
            <a:pPr lvl="1"/>
            <a:r>
              <a:rPr lang="en-US" altLang="nl-NL" strike="sngStrike" dirty="0" err="1" smtClean="0"/>
              <a:t>Ragnar</a:t>
            </a:r>
            <a:r>
              <a:rPr lang="en-US" altLang="nl-NL" strike="sngStrike" dirty="0" smtClean="0"/>
              <a:t> pick and place – Shaun</a:t>
            </a:r>
          </a:p>
          <a:p>
            <a:pPr lvl="1"/>
            <a:r>
              <a:rPr lang="en-US" altLang="nl-NL" dirty="0" smtClean="0"/>
              <a:t>CAD to ROS – Gijs/Paul</a:t>
            </a:r>
          </a:p>
          <a:p>
            <a:pPr lvl="1"/>
            <a:r>
              <a:rPr lang="en-US" altLang="nl-NL" dirty="0" smtClean="0"/>
              <a:t>ROS-I hardware platform – Mirko</a:t>
            </a:r>
          </a:p>
          <a:p>
            <a:r>
              <a:rPr lang="en-US" altLang="nl-NL" dirty="0" smtClean="0"/>
              <a:t>OPC UA </a:t>
            </a:r>
            <a:r>
              <a:rPr lang="en-US" altLang="nl-NL" dirty="0" smtClean="0"/>
              <a:t>Update</a:t>
            </a:r>
          </a:p>
          <a:p>
            <a:r>
              <a:rPr lang="en-US" dirty="0" smtClean="0"/>
              <a:t>UR modern driver</a:t>
            </a:r>
          </a:p>
          <a:p>
            <a:r>
              <a:rPr lang="en-US" dirty="0" smtClean="0"/>
              <a:t>NIST - Descartes + MTConnect + CRCL blog post</a:t>
            </a:r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Google Summer of Code – Shaun/Gijs</a:t>
            </a:r>
            <a:endParaRPr lang="en-US" altLang="nl-NL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ROS-I Experimental </a:t>
            </a:r>
            <a:r>
              <a:rPr lang="en-US" altLang="nl-NL" dirty="0" smtClean="0"/>
              <a:t>Repos – Gijs/Mirko</a:t>
            </a:r>
            <a:endParaRPr lang="en-US" altLang="nl-NL" dirty="0" smtClean="0"/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Summer of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Experimental Repos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641"/>
              </a:spcBef>
              <a:spcAft>
                <a:spcPts val="0"/>
              </a:spcAft>
              <a:tabLst>
                <a:tab pos="0" algn="l"/>
              </a:tabLst>
            </a:pPr>
            <a:endParaRPr lang="en-US" dirty="0">
              <a:solidFill>
                <a:srgbClr val="8B8B8B"/>
              </a:solidFill>
              <a:latin typeface="Calibri" pitchFamily="18"/>
              <a:cs typeface="Mangal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ROS-Industrial Consortium </a:t>
            </a:r>
            <a:r>
              <a:rPr lang="en-US" altLang="nl-NL" dirty="0" smtClean="0"/>
              <a:t>(Americas) Meeting - </a:t>
            </a:r>
            <a:r>
              <a:rPr lang="en-US" altLang="nl-NL" dirty="0" smtClean="0">
                <a:hlinkClick r:id="rId2"/>
              </a:rPr>
              <a:t>http://</a:t>
            </a:r>
            <a:r>
              <a:rPr lang="en-US" altLang="nl-NL" dirty="0" smtClean="0">
                <a:hlinkClick r:id="rId2"/>
              </a:rPr>
              <a:t>rosindustrial.org/events/2016/3/3/ric-americas-annual-meeting-2015</a:t>
            </a:r>
            <a:r>
              <a:rPr lang="en-US" altLang="nl-NL" dirty="0" smtClean="0"/>
              <a:t> </a:t>
            </a:r>
            <a:endParaRPr lang="en-US" altLang="nl-NL" dirty="0" smtClean="0"/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189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ROS-Industrial Developers Meeting (2015-2-9)</vt:lpstr>
      <vt:lpstr>Agenda</vt:lpstr>
      <vt:lpstr>Intros (new people)</vt:lpstr>
      <vt:lpstr>Repo Status (Highlights)</vt:lpstr>
      <vt:lpstr>Previous Action Items</vt:lpstr>
      <vt:lpstr>New Development</vt:lpstr>
      <vt:lpstr>Google Summer of Code</vt:lpstr>
      <vt:lpstr>ROS-I Experimental Repos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71</cp:revision>
  <dcterms:created xsi:type="dcterms:W3CDTF">2015-10-13T04:34:33Z</dcterms:created>
  <dcterms:modified xsi:type="dcterms:W3CDTF">2016-02-08T01:33:37Z</dcterms:modified>
</cp:coreProperties>
</file>