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5462-D471-419E-891C-441A7CFEA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8BDD-B43D-4E77-B542-7EE7C86AF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2833-4F0C-4CBC-907F-A8F037E8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43E6-068F-4F29-B057-D77A5E78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870D-62B0-4F85-BDC6-DD25333C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844F-817C-4E70-8634-FC7CB389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8342-5749-4A7D-B742-C726978B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88E4-26DE-4BCA-8D8C-666F0AA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A7AC-1CAF-437F-AE1F-5BEAB766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94FA-5594-4963-B8A2-C69E5ACE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408EE-D2C6-4D3C-9D7D-CCC0E81DB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A2A66-4D95-45DD-9F88-1BAE83DD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BACC-A7EA-423E-9453-83B5915B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D52B-19C4-43BD-9C93-2370A7B5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1264-2D8F-4D66-B01C-004014F1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2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86C6-1E03-4B70-B3EC-59D08D48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18A-1016-4C60-B694-D2C9ABE2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596F-94D0-434A-ACD8-2D2F7453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0570-F16A-4E5C-87EB-9993B57F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016C-5B05-4DDC-A318-9AFD4997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F5A7-1AFB-4866-AA0A-2297751D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F2B73-F01A-4A9E-92F7-E9BE9E9C9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CD9A-81ED-4C94-9145-652CA9EE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1704-2940-421F-A3C0-6D2348E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F8D2-0E2C-4D9D-9E5F-4598563E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F8E9-2CD9-4B91-AEAB-45C3EA6A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D02F-9EA4-494B-92AF-8A69A9D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383E-50A0-4E3A-AC51-D788CEA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3B61-8C8D-4B1A-9CA3-4F9A9A6B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F033C-A35C-428E-97DD-C09CB780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6215E-808F-476C-BD49-B90A22D8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9AB4-2EFE-49F0-BE70-2F24A459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1CCFA-0478-4AA5-BFF9-7D0CEB15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5060F-3010-42F4-85D5-7EB05AE0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35CE2-B91A-4CF2-AB89-3E5D95B2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AAF8A-EEAD-4308-8AC8-BE827F9D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460C-ED9A-407B-A15A-55B920D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3F7F7-2245-4069-A52E-EB76E6BA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8929F-E51E-4BFE-B3DE-1D9DAEA4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BBC1-D08C-4A66-A807-848DCB5F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C072-2F1C-44A5-951E-52FD624D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D4C1-EEBF-40BE-8140-6FA4ADED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BF1EA-2B7C-4E30-B3E5-7CE834D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C62D6-ACEE-4AF4-ABA6-6C29526C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4646-7CAC-467F-BCB1-845BC24F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0993-6BC3-4A56-829E-9992A683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827-C705-4D32-9576-7C36B62B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E24-2D45-41B6-9AF7-4EB9E6E2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4D1B-7B8E-4FDA-82F1-C17161BB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47033-EABA-47C2-91BD-E6E1D362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A3DF-978C-4208-A0D2-0A13E11B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56F1-FC61-4CDC-84DF-25F4A332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D451-EDA8-4107-854A-73027981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C9B4-D930-4031-B62B-B56DBA67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82F3-26CB-494C-8540-0C4BD67D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6D722-517E-4E0E-B620-35A3FA9C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7DCF-E967-43B5-BDE5-7DCFB075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68DF-0A98-4A3F-8DB9-1AA91BF8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38195-E106-47A4-9A96-C8620534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B372-8CE2-4C65-B890-F71A3FB5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A43E-234C-4DEF-8924-BB3EA497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2107-CA07-4D41-97FF-34DCBA57CD44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E29F-7E3E-4DD2-BD11-2CD586DB0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3AE8-4ACF-4698-A7F8-E8191F37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535F-9B01-4E5C-891E-A41DF7911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00">
            <a:extLst>
              <a:ext uri="{FF2B5EF4-FFF2-40B4-BE49-F238E27FC236}">
                <a16:creationId xmlns:a16="http://schemas.microsoft.com/office/drawing/2014/main" id="{CDC35851-02ED-4484-8823-CE2280191D70}"/>
              </a:ext>
            </a:extLst>
          </p:cNvPr>
          <p:cNvSpPr/>
          <p:nvPr/>
        </p:nvSpPr>
        <p:spPr>
          <a:xfrm>
            <a:off x="9698664" y="822293"/>
            <a:ext cx="858708" cy="598075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</a:defRPr>
            </a:pPr>
            <a:r>
              <a:rPr lang="en-US" b="1" dirty="0">
                <a:solidFill>
                  <a:srgbClr val="FFFFFF"/>
                </a:solidFill>
                <a:latin typeface="Bosch Office Sans" pitchFamily="2" charset="0"/>
              </a:rPr>
              <a:t>…</a:t>
            </a:r>
          </a:p>
        </p:txBody>
      </p:sp>
      <p:sp>
        <p:nvSpPr>
          <p:cNvPr id="5" name="Shape0">
            <a:extLst>
              <a:ext uri="{FF2B5EF4-FFF2-40B4-BE49-F238E27FC236}">
                <a16:creationId xmlns:a16="http://schemas.microsoft.com/office/drawing/2014/main" id="{82E6AC60-FD9A-4AF7-9A23-1A2296F19DDD}"/>
              </a:ext>
            </a:extLst>
          </p:cNvPr>
          <p:cNvSpPr/>
          <p:nvPr/>
        </p:nvSpPr>
        <p:spPr>
          <a:xfrm>
            <a:off x="6147914" y="2623484"/>
            <a:ext cx="4409327" cy="58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67" y="0"/>
                </a:lnTo>
                <a:lnTo>
                  <a:pt x="18633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FFFFFF"/>
                </a:solidFill>
                <a:latin typeface="Bosch Office Sans" pitchFamily="2" charset="0"/>
              </a:rPr>
              <a:t>rmw</a:t>
            </a:r>
            <a:r>
              <a:rPr lang="en-US" b="1" kern="0" dirty="0">
                <a:solidFill>
                  <a:srgbClr val="FFFFFF"/>
                </a:solidFill>
                <a:latin typeface="Bosch Office Sans" pitchFamily="2" charset="0"/>
              </a:rPr>
              <a:t> adapter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 pitchFamily="2" charset="0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A605AC44-DF86-4B76-9219-CCBD86620E25}"/>
              </a:ext>
            </a:extLst>
          </p:cNvPr>
          <p:cNvSpPr/>
          <p:nvPr/>
        </p:nvSpPr>
        <p:spPr>
          <a:xfrm>
            <a:off x="6138118" y="3214704"/>
            <a:ext cx="4428781" cy="57450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FFFF"/>
                </a:solidFill>
                <a:latin typeface="Bosch Office Sans" pitchFamily="2" charset="0"/>
              </a:rPr>
              <a:t>Middleware</a:t>
            </a:r>
          </a:p>
        </p:txBody>
      </p:sp>
      <p:sp>
        <p:nvSpPr>
          <p:cNvPr id="7" name="Rectangle0">
            <a:extLst>
              <a:ext uri="{FF2B5EF4-FFF2-40B4-BE49-F238E27FC236}">
                <a16:creationId xmlns:a16="http://schemas.microsoft.com/office/drawing/2014/main" id="{60AF6B72-D4AE-418A-9C52-39189F32FA5E}"/>
              </a:ext>
            </a:extLst>
          </p:cNvPr>
          <p:cNvSpPr/>
          <p:nvPr/>
        </p:nvSpPr>
        <p:spPr>
          <a:xfrm>
            <a:off x="6750137" y="2017987"/>
            <a:ext cx="3187121" cy="60549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45719" rIns="0" bIns="45719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 pitchFamily="2" charset="0"/>
              </a:rPr>
              <a:t>rmw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 pitchFamily="2" charset="0"/>
              </a:rPr>
              <a:t> – middleware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65F4B5-90BC-45DB-8C78-B7A66BFB1903}"/>
              </a:ext>
            </a:extLst>
          </p:cNvPr>
          <p:cNvGrpSpPr/>
          <p:nvPr/>
        </p:nvGrpSpPr>
        <p:grpSpPr>
          <a:xfrm>
            <a:off x="6139034" y="1419914"/>
            <a:ext cx="4409326" cy="596434"/>
            <a:chOff x="798218" y="2883249"/>
            <a:chExt cx="4030341" cy="545170"/>
          </a:xfrm>
        </p:grpSpPr>
        <p:sp>
          <p:nvSpPr>
            <p:cNvPr id="9" name="Trapezoid 24">
              <a:extLst>
                <a:ext uri="{FF2B5EF4-FFF2-40B4-BE49-F238E27FC236}">
                  <a16:creationId xmlns:a16="http://schemas.microsoft.com/office/drawing/2014/main" id="{F2EC0D86-A57F-4422-BB57-6CC37AD9D982}"/>
                </a:ext>
              </a:extLst>
            </p:cNvPr>
            <p:cNvSpPr/>
            <p:nvPr/>
          </p:nvSpPr>
          <p:spPr>
            <a:xfrm rot="10800000">
              <a:off x="798218" y="2883249"/>
              <a:ext cx="4030341" cy="545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967" y="0"/>
                  </a:lnTo>
                  <a:lnTo>
                    <a:pt x="1863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67171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1" dirty="0">
                <a:solidFill>
                  <a:srgbClr val="FFFFFF"/>
                </a:solidFill>
                <a:latin typeface="Bosch Office Sans" pitchFamily="2" charset="0"/>
              </a:endParaRPr>
            </a:p>
          </p:txBody>
        </p:sp>
        <p:sp>
          <p:nvSpPr>
            <p:cNvPr id="10" name="rmw_fastrtps0">
              <a:extLst>
                <a:ext uri="{FF2B5EF4-FFF2-40B4-BE49-F238E27FC236}">
                  <a16:creationId xmlns:a16="http://schemas.microsoft.com/office/drawing/2014/main" id="{68C85DDF-3F27-4B5A-A28F-0A640B46268C}"/>
                </a:ext>
              </a:extLst>
            </p:cNvPr>
            <p:cNvSpPr txBox="1"/>
            <p:nvPr/>
          </p:nvSpPr>
          <p:spPr>
            <a:xfrm>
              <a:off x="1143198" y="2982475"/>
              <a:ext cx="3378714" cy="337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>
                  <a:latin typeface="Bosch Office Sans" pitchFamily="2" charset="0"/>
                </a:rPr>
                <a:t>rcl</a:t>
              </a:r>
              <a:r>
                <a:rPr lang="en-US" b="0" dirty="0">
                  <a:latin typeface="Bosch Office Sans" pitchFamily="2" charset="0"/>
                </a:rPr>
                <a:t> – ROS Client Support Library</a:t>
              </a:r>
            </a:p>
          </p:txBody>
        </p:sp>
      </p:grpSp>
      <p:sp>
        <p:nvSpPr>
          <p:cNvPr id="11" name="Rectangle00">
            <a:extLst>
              <a:ext uri="{FF2B5EF4-FFF2-40B4-BE49-F238E27FC236}">
                <a16:creationId xmlns:a16="http://schemas.microsoft.com/office/drawing/2014/main" id="{168D7446-D869-40F8-BD22-60B772AA9462}"/>
              </a:ext>
            </a:extLst>
          </p:cNvPr>
          <p:cNvSpPr/>
          <p:nvPr/>
        </p:nvSpPr>
        <p:spPr>
          <a:xfrm>
            <a:off x="7914343" y="822293"/>
            <a:ext cx="1575408" cy="598075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</a:defRPr>
            </a:pPr>
            <a:r>
              <a:rPr lang="en-US" b="1" dirty="0" err="1">
                <a:solidFill>
                  <a:srgbClr val="FFFFFF"/>
                </a:solidFill>
                <a:latin typeface="Bosch Office Sans" pitchFamily="2" charset="0"/>
              </a:rPr>
              <a:t>rclpy</a:t>
            </a:r>
            <a:endParaRPr lang="en-US" b="1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2" name="Rectangle00_">
            <a:extLst>
              <a:ext uri="{FF2B5EF4-FFF2-40B4-BE49-F238E27FC236}">
                <a16:creationId xmlns:a16="http://schemas.microsoft.com/office/drawing/2014/main" id="{DB2AD03C-2DB5-43D9-8C88-311B15FF25C0}"/>
              </a:ext>
            </a:extLst>
          </p:cNvPr>
          <p:cNvSpPr/>
          <p:nvPr/>
        </p:nvSpPr>
        <p:spPr>
          <a:xfrm>
            <a:off x="6139033" y="106151"/>
            <a:ext cx="4409326" cy="59807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</a:defRPr>
            </a:pPr>
            <a:r>
              <a:rPr lang="en-US" b="1" dirty="0">
                <a:solidFill>
                  <a:srgbClr val="FFFFFF"/>
                </a:solidFill>
                <a:latin typeface="Bosch Office Sans" pitchFamily="2" charset="0"/>
              </a:rPr>
              <a:t>User code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B5B7D1-7BEB-4675-A246-263ECC9F0585}"/>
              </a:ext>
            </a:extLst>
          </p:cNvPr>
          <p:cNvSpPr/>
          <p:nvPr/>
        </p:nvSpPr>
        <p:spPr>
          <a:xfrm>
            <a:off x="4210711" y="218850"/>
            <a:ext cx="257175" cy="2571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2C4BAB-C595-4660-80C8-B604C5AE8B7B}"/>
              </a:ext>
            </a:extLst>
          </p:cNvPr>
          <p:cNvSpPr/>
          <p:nvPr/>
        </p:nvSpPr>
        <p:spPr>
          <a:xfrm>
            <a:off x="2331147" y="218850"/>
            <a:ext cx="257175" cy="2571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7FD1E4-6847-49AF-A7A8-4FF8E12B01F7}"/>
              </a:ext>
            </a:extLst>
          </p:cNvPr>
          <p:cNvSpPr/>
          <p:nvPr/>
        </p:nvSpPr>
        <p:spPr>
          <a:xfrm>
            <a:off x="898800" y="218849"/>
            <a:ext cx="257175" cy="2571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63D83D-5D40-4F90-BE27-793D05751D11}"/>
              </a:ext>
            </a:extLst>
          </p:cNvPr>
          <p:cNvSpPr/>
          <p:nvPr/>
        </p:nvSpPr>
        <p:spPr>
          <a:xfrm rot="16200000">
            <a:off x="3531122" y="3595823"/>
            <a:ext cx="424592" cy="25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A16CFF-3009-4D49-83BA-95348B495D7E}"/>
              </a:ext>
            </a:extLst>
          </p:cNvPr>
          <p:cNvSpPr/>
          <p:nvPr/>
        </p:nvSpPr>
        <p:spPr>
          <a:xfrm rot="16200000">
            <a:off x="2292891" y="3595822"/>
            <a:ext cx="424592" cy="25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89EF15-7774-4ECE-9B9B-6AB46DFF06DF}"/>
              </a:ext>
            </a:extLst>
          </p:cNvPr>
          <p:cNvSpPr/>
          <p:nvPr/>
        </p:nvSpPr>
        <p:spPr>
          <a:xfrm rot="16200000">
            <a:off x="1019716" y="3595821"/>
            <a:ext cx="424592" cy="2571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>
            <a:solidFill>
              <a:srgbClr val="0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7707CE-D4A3-4409-A6F5-C6E8642D205C}"/>
              </a:ext>
            </a:extLst>
          </p:cNvPr>
          <p:cNvSpPr/>
          <p:nvPr/>
        </p:nvSpPr>
        <p:spPr>
          <a:xfrm>
            <a:off x="1572690" y="3652473"/>
            <a:ext cx="864870" cy="3021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cmd</a:t>
            </a:r>
            <a:endParaRPr lang="en-US" sz="1600" dirty="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3775-DF70-42CB-807B-ED0DB9A94210}"/>
              </a:ext>
            </a:extLst>
          </p:cNvPr>
          <p:cNvSpPr/>
          <p:nvPr/>
        </p:nvSpPr>
        <p:spPr>
          <a:xfrm>
            <a:off x="2838246" y="3652473"/>
            <a:ext cx="829945" cy="3021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odom</a:t>
            </a:r>
            <a:endParaRPr lang="en-US" sz="1600" dirty="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924C3A-D503-4AB2-850D-C61DBD3DB7E8}"/>
              </a:ext>
            </a:extLst>
          </p:cNvPr>
          <p:cNvSpPr/>
          <p:nvPr/>
        </p:nvSpPr>
        <p:spPr>
          <a:xfrm>
            <a:off x="2750803" y="193268"/>
            <a:ext cx="1465671" cy="302124"/>
          </a:xfrm>
          <a:prstGeom prst="rect">
            <a:avLst/>
          </a:prstGeom>
        </p:spPr>
        <p:txBody>
          <a:bodyPr wrap="none" lIns="36000" tIns="0" rIns="36000" bIns="0" anchor="ctr">
            <a:noAutofit/>
          </a:bodyPr>
          <a:lstStyle/>
          <a:p>
            <a:pPr algn="r"/>
            <a:r>
              <a:rPr lang="en-US" sz="1600" dirty="0" err="1">
                <a:latin typeface="+mn-lt"/>
              </a:rPr>
              <a:t>processOdom</a:t>
            </a:r>
            <a:endParaRPr lang="en-US" sz="1600" dirty="0">
              <a:latin typeface="+mn-lt"/>
            </a:endParaRPr>
          </a:p>
        </p:txBody>
      </p:sp>
      <p:sp>
        <p:nvSpPr>
          <p:cNvPr id="22" name="Rectangle00">
            <a:extLst>
              <a:ext uri="{FF2B5EF4-FFF2-40B4-BE49-F238E27FC236}">
                <a16:creationId xmlns:a16="http://schemas.microsoft.com/office/drawing/2014/main" id="{8D5F15F0-C2AD-4991-ADFB-AE4EADBCDF76}"/>
              </a:ext>
            </a:extLst>
          </p:cNvPr>
          <p:cNvSpPr/>
          <p:nvPr/>
        </p:nvSpPr>
        <p:spPr>
          <a:xfrm>
            <a:off x="6130021" y="822293"/>
            <a:ext cx="1575408" cy="598075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</a:defRPr>
            </a:pPr>
            <a:r>
              <a:rPr lang="en-US" b="1" dirty="0" err="1">
                <a:solidFill>
                  <a:srgbClr val="FFFFFF"/>
                </a:solidFill>
                <a:latin typeface="Bosch Office Sans" pitchFamily="2" charset="0"/>
              </a:rPr>
              <a:t>rclcpp</a:t>
            </a:r>
            <a:endParaRPr lang="en-US" b="1" dirty="0">
              <a:solidFill>
                <a:srgbClr val="FFFFFF"/>
              </a:solidFill>
              <a:latin typeface="Bosch Office San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8FA10-0608-4F70-94EE-1ADDDC7A5FD6}"/>
              </a:ext>
            </a:extLst>
          </p:cNvPr>
          <p:cNvSpPr/>
          <p:nvPr/>
        </p:nvSpPr>
        <p:spPr>
          <a:xfrm>
            <a:off x="3023964" y="2077229"/>
            <a:ext cx="544085" cy="3021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sz="1600" b="1" dirty="0">
                <a:latin typeface="+mn-lt"/>
              </a:rPr>
              <a:t>2) take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565C1-58D0-4A52-876F-A9FD914AA4CF}"/>
              </a:ext>
            </a:extLst>
          </p:cNvPr>
          <p:cNvSpPr/>
          <p:nvPr/>
        </p:nvSpPr>
        <p:spPr>
          <a:xfrm>
            <a:off x="130733" y="193268"/>
            <a:ext cx="764912" cy="302124"/>
          </a:xfrm>
          <a:prstGeom prst="rect">
            <a:avLst/>
          </a:prstGeom>
        </p:spPr>
        <p:txBody>
          <a:bodyPr wrap="none" lIns="36000" tIns="0" rIns="36000" bIns="0" anchor="ctr">
            <a:noAutofit/>
          </a:bodyPr>
          <a:lstStyle/>
          <a:p>
            <a:pPr algn="r"/>
            <a:r>
              <a:rPr lang="en-US" sz="1600" dirty="0" err="1">
                <a:latin typeface="+mn-lt"/>
              </a:rPr>
              <a:t>onGoal</a:t>
            </a:r>
            <a:endParaRPr lang="en-US" sz="1600" dirty="0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874BB-F266-4527-995D-0B56DFB0AE86}"/>
              </a:ext>
            </a:extLst>
          </p:cNvPr>
          <p:cNvSpPr/>
          <p:nvPr/>
        </p:nvSpPr>
        <p:spPr>
          <a:xfrm>
            <a:off x="1215897" y="193268"/>
            <a:ext cx="1118629" cy="302124"/>
          </a:xfrm>
          <a:prstGeom prst="rect">
            <a:avLst/>
          </a:prstGeom>
        </p:spPr>
        <p:txBody>
          <a:bodyPr wrap="none" lIns="36000" tIns="0" rIns="36000" bIns="0" anchor="ctr">
            <a:noAutofit/>
          </a:bodyPr>
          <a:lstStyle/>
          <a:p>
            <a:pPr algn="r"/>
            <a:r>
              <a:rPr lang="en-US" sz="1600" dirty="0" err="1">
                <a:latin typeface="+mn-lt"/>
              </a:rPr>
              <a:t>nextCmd</a:t>
            </a:r>
            <a:endParaRPr lang="en-US" sz="1600" dirty="0">
              <a:latin typeface="+mn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65655D-A0D4-452E-B8E3-D71C87496D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9" b="5591"/>
          <a:stretch/>
        </p:blipFill>
        <p:spPr>
          <a:xfrm>
            <a:off x="3239161" y="3159622"/>
            <a:ext cx="348080" cy="307181"/>
          </a:xfrm>
          <a:prstGeom prst="rect">
            <a:avLst/>
          </a:prstGeom>
          <a:noFill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ADB7F6-089C-45F2-91C6-6E574F2226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9" b="5591"/>
          <a:stretch/>
        </p:blipFill>
        <p:spPr>
          <a:xfrm>
            <a:off x="727772" y="3161653"/>
            <a:ext cx="348080" cy="307181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9AE3F-7FBF-4EE6-B5F9-C3D2724E53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9" b="5591"/>
          <a:stretch/>
        </p:blipFill>
        <p:spPr>
          <a:xfrm>
            <a:off x="1055406" y="3161653"/>
            <a:ext cx="348080" cy="307181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60BE4D-8B9D-4036-BCA6-F395F84DDF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9" b="5591"/>
          <a:stretch/>
        </p:blipFill>
        <p:spPr>
          <a:xfrm>
            <a:off x="3564906" y="3161653"/>
            <a:ext cx="348080" cy="307181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B4D99F-5E0D-4240-82B1-7D863D503BB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9" b="5591"/>
          <a:stretch/>
        </p:blipFill>
        <p:spPr>
          <a:xfrm>
            <a:off x="2913416" y="3161653"/>
            <a:ext cx="348080" cy="307181"/>
          </a:xfrm>
          <a:prstGeom prst="rect">
            <a:avLst/>
          </a:prstGeom>
          <a:noFill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5FA7EA8-BCF8-430B-A847-00DD832F1087}"/>
              </a:ext>
            </a:extLst>
          </p:cNvPr>
          <p:cNvSpPr/>
          <p:nvPr/>
        </p:nvSpPr>
        <p:spPr>
          <a:xfrm>
            <a:off x="2260984" y="1330202"/>
            <a:ext cx="397500" cy="1794132"/>
          </a:xfrm>
          <a:custGeom>
            <a:avLst/>
            <a:gdLst>
              <a:gd name="connsiteX0" fmla="*/ 31056 w 434710"/>
              <a:gd name="connsiteY0" fmla="*/ 0 h 1747677"/>
              <a:gd name="connsiteX1" fmla="*/ 22818 w 434710"/>
              <a:gd name="connsiteY1" fmla="*/ 980303 h 1747677"/>
              <a:gd name="connsiteX2" fmla="*/ 286429 w 434710"/>
              <a:gd name="connsiteY2" fmla="*/ 1721708 h 1747677"/>
              <a:gd name="connsiteX3" fmla="*/ 434710 w 434710"/>
              <a:gd name="connsiteY3" fmla="*/ 24714 h 1747677"/>
              <a:gd name="connsiteX0" fmla="*/ 0 w 403654"/>
              <a:gd name="connsiteY0" fmla="*/ 0 h 1721708"/>
              <a:gd name="connsiteX1" fmla="*/ 255373 w 403654"/>
              <a:gd name="connsiteY1" fmla="*/ 1721708 h 1721708"/>
              <a:gd name="connsiteX2" fmla="*/ 403654 w 403654"/>
              <a:gd name="connsiteY2" fmla="*/ 24714 h 1721708"/>
              <a:gd name="connsiteX0" fmla="*/ 0 w 403654"/>
              <a:gd name="connsiteY0" fmla="*/ 0 h 1721708"/>
              <a:gd name="connsiteX1" fmla="*/ 255373 w 403654"/>
              <a:gd name="connsiteY1" fmla="*/ 1721708 h 1721708"/>
              <a:gd name="connsiteX2" fmla="*/ 403654 w 403654"/>
              <a:gd name="connsiteY2" fmla="*/ 24714 h 1721708"/>
              <a:gd name="connsiteX0" fmla="*/ 0 w 403671"/>
              <a:gd name="connsiteY0" fmla="*/ 0 h 1721708"/>
              <a:gd name="connsiteX1" fmla="*/ 255373 w 403671"/>
              <a:gd name="connsiteY1" fmla="*/ 1721708 h 1721708"/>
              <a:gd name="connsiteX2" fmla="*/ 403654 w 403671"/>
              <a:gd name="connsiteY2" fmla="*/ 24714 h 1721708"/>
              <a:gd name="connsiteX0" fmla="*/ 0 w 403671"/>
              <a:gd name="connsiteY0" fmla="*/ 0 h 1724985"/>
              <a:gd name="connsiteX1" fmla="*/ 255373 w 403671"/>
              <a:gd name="connsiteY1" fmla="*/ 1721708 h 1724985"/>
              <a:gd name="connsiteX2" fmla="*/ 403654 w 403671"/>
              <a:gd name="connsiteY2" fmla="*/ 24714 h 1724985"/>
              <a:gd name="connsiteX0" fmla="*/ 0 w 405443"/>
              <a:gd name="connsiteY0" fmla="*/ 0 h 1721856"/>
              <a:gd name="connsiteX1" fmla="*/ 255373 w 405443"/>
              <a:gd name="connsiteY1" fmla="*/ 1721708 h 1721856"/>
              <a:gd name="connsiteX2" fmla="*/ 403654 w 405443"/>
              <a:gd name="connsiteY2" fmla="*/ 24714 h 1721856"/>
              <a:gd name="connsiteX0" fmla="*/ 0 w 403722"/>
              <a:gd name="connsiteY0" fmla="*/ 0 h 1713620"/>
              <a:gd name="connsiteX1" fmla="*/ 214184 w 403722"/>
              <a:gd name="connsiteY1" fmla="*/ 1713470 h 1713620"/>
              <a:gd name="connsiteX2" fmla="*/ 403654 w 403722"/>
              <a:gd name="connsiteY2" fmla="*/ 24714 h 1713620"/>
              <a:gd name="connsiteX0" fmla="*/ 0 w 397315"/>
              <a:gd name="connsiteY0" fmla="*/ 686 h 1714156"/>
              <a:gd name="connsiteX1" fmla="*/ 214184 w 397315"/>
              <a:gd name="connsiteY1" fmla="*/ 1714156 h 1714156"/>
              <a:gd name="connsiteX2" fmla="*/ 397304 w 397315"/>
              <a:gd name="connsiteY2" fmla="*/ 0 h 1714156"/>
              <a:gd name="connsiteX0" fmla="*/ 0 w 397404"/>
              <a:gd name="connsiteY0" fmla="*/ 686 h 1714156"/>
              <a:gd name="connsiteX1" fmla="*/ 214184 w 397404"/>
              <a:gd name="connsiteY1" fmla="*/ 1714156 h 1714156"/>
              <a:gd name="connsiteX2" fmla="*/ 397304 w 397404"/>
              <a:gd name="connsiteY2" fmla="*/ 0 h 1714156"/>
              <a:gd name="connsiteX0" fmla="*/ 0 w 397500"/>
              <a:gd name="connsiteY0" fmla="*/ 686 h 1714156"/>
              <a:gd name="connsiteX1" fmla="*/ 214184 w 397500"/>
              <a:gd name="connsiteY1" fmla="*/ 1714156 h 1714156"/>
              <a:gd name="connsiteX2" fmla="*/ 397304 w 397500"/>
              <a:gd name="connsiteY2" fmla="*/ 0 h 171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00" h="1714156">
                <a:moveTo>
                  <a:pt x="0" y="686"/>
                </a:moveTo>
                <a:cubicBezTo>
                  <a:pt x="12014" y="960737"/>
                  <a:pt x="30492" y="1714199"/>
                  <a:pt x="214184" y="1714156"/>
                </a:cubicBezTo>
                <a:cubicBezTo>
                  <a:pt x="397876" y="1714113"/>
                  <a:pt x="398677" y="900670"/>
                  <a:pt x="397304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183177-4139-442B-AB14-4FDFFC50EEB4}"/>
              </a:ext>
            </a:extLst>
          </p:cNvPr>
          <p:cNvSpPr/>
          <p:nvPr/>
        </p:nvSpPr>
        <p:spPr>
          <a:xfrm>
            <a:off x="4042397" y="465271"/>
            <a:ext cx="212334" cy="326231"/>
          </a:xfrm>
          <a:custGeom>
            <a:avLst/>
            <a:gdLst>
              <a:gd name="connsiteX0" fmla="*/ 400050 w 434912"/>
              <a:gd name="connsiteY0" fmla="*/ 257175 h 257175"/>
              <a:gd name="connsiteX1" fmla="*/ 395287 w 434912"/>
              <a:gd name="connsiteY1" fmla="*/ 133350 h 257175"/>
              <a:gd name="connsiteX2" fmla="*/ 0 w 434912"/>
              <a:gd name="connsiteY2" fmla="*/ 0 h 257175"/>
              <a:gd name="connsiteX0" fmla="*/ 400050 w 400050"/>
              <a:gd name="connsiteY0" fmla="*/ 257175 h 257175"/>
              <a:gd name="connsiteX1" fmla="*/ 0 w 400050"/>
              <a:gd name="connsiteY1" fmla="*/ 0 h 257175"/>
              <a:gd name="connsiteX0" fmla="*/ 400050 w 400050"/>
              <a:gd name="connsiteY0" fmla="*/ 257175 h 257175"/>
              <a:gd name="connsiteX1" fmla="*/ 0 w 400050"/>
              <a:gd name="connsiteY1" fmla="*/ 0 h 257175"/>
              <a:gd name="connsiteX0" fmla="*/ 400050 w 400050"/>
              <a:gd name="connsiteY0" fmla="*/ 257175 h 257175"/>
              <a:gd name="connsiteX1" fmla="*/ 0 w 400050"/>
              <a:gd name="connsiteY1" fmla="*/ 0 h 257175"/>
              <a:gd name="connsiteX0" fmla="*/ 400050 w 400050"/>
              <a:gd name="connsiteY0" fmla="*/ 257175 h 257175"/>
              <a:gd name="connsiteX1" fmla="*/ 0 w 400050"/>
              <a:gd name="connsiteY1" fmla="*/ 0 h 257175"/>
              <a:gd name="connsiteX0" fmla="*/ 357188 w 357188"/>
              <a:gd name="connsiteY0" fmla="*/ 300037 h 300037"/>
              <a:gd name="connsiteX1" fmla="*/ 0 w 357188"/>
              <a:gd name="connsiteY1" fmla="*/ 0 h 300037"/>
              <a:gd name="connsiteX0" fmla="*/ 330994 w 330994"/>
              <a:gd name="connsiteY0" fmla="*/ 297655 h 297655"/>
              <a:gd name="connsiteX1" fmla="*/ 0 w 330994"/>
              <a:gd name="connsiteY1" fmla="*/ 0 h 297655"/>
              <a:gd name="connsiteX0" fmla="*/ 232 w 274089"/>
              <a:gd name="connsiteY0" fmla="*/ 283368 h 283368"/>
              <a:gd name="connsiteX1" fmla="*/ 274075 w 274089"/>
              <a:gd name="connsiteY1" fmla="*/ 0 h 283368"/>
              <a:gd name="connsiteX0" fmla="*/ 352 w 274195"/>
              <a:gd name="connsiteY0" fmla="*/ 283368 h 283368"/>
              <a:gd name="connsiteX1" fmla="*/ 274195 w 274195"/>
              <a:gd name="connsiteY1" fmla="*/ 0 h 283368"/>
              <a:gd name="connsiteX0" fmla="*/ 517 w 212448"/>
              <a:gd name="connsiteY0" fmla="*/ 326231 h 326231"/>
              <a:gd name="connsiteX1" fmla="*/ 212448 w 212448"/>
              <a:gd name="connsiteY1" fmla="*/ 0 h 326231"/>
              <a:gd name="connsiteX0" fmla="*/ 403 w 212334"/>
              <a:gd name="connsiteY0" fmla="*/ 326231 h 326231"/>
              <a:gd name="connsiteX1" fmla="*/ 212334 w 212334"/>
              <a:gd name="connsiteY1" fmla="*/ 0 h 32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334" h="326231">
                <a:moveTo>
                  <a:pt x="403" y="326231"/>
                </a:moveTo>
                <a:cubicBezTo>
                  <a:pt x="-9122" y="183356"/>
                  <a:pt x="152804" y="69057"/>
                  <a:pt x="212334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BDB9E2-16DD-4F63-B638-A15C465F0516}"/>
              </a:ext>
            </a:extLst>
          </p:cNvPr>
          <p:cNvSpPr/>
          <p:nvPr/>
        </p:nvSpPr>
        <p:spPr>
          <a:xfrm>
            <a:off x="3527881" y="1330202"/>
            <a:ext cx="397500" cy="1794132"/>
          </a:xfrm>
          <a:custGeom>
            <a:avLst/>
            <a:gdLst>
              <a:gd name="connsiteX0" fmla="*/ 31056 w 434710"/>
              <a:gd name="connsiteY0" fmla="*/ 0 h 1747677"/>
              <a:gd name="connsiteX1" fmla="*/ 22818 w 434710"/>
              <a:gd name="connsiteY1" fmla="*/ 980303 h 1747677"/>
              <a:gd name="connsiteX2" fmla="*/ 286429 w 434710"/>
              <a:gd name="connsiteY2" fmla="*/ 1721708 h 1747677"/>
              <a:gd name="connsiteX3" fmla="*/ 434710 w 434710"/>
              <a:gd name="connsiteY3" fmla="*/ 24714 h 1747677"/>
              <a:gd name="connsiteX0" fmla="*/ 0 w 403654"/>
              <a:gd name="connsiteY0" fmla="*/ 0 h 1721708"/>
              <a:gd name="connsiteX1" fmla="*/ 255373 w 403654"/>
              <a:gd name="connsiteY1" fmla="*/ 1721708 h 1721708"/>
              <a:gd name="connsiteX2" fmla="*/ 403654 w 403654"/>
              <a:gd name="connsiteY2" fmla="*/ 24714 h 1721708"/>
              <a:gd name="connsiteX0" fmla="*/ 0 w 403654"/>
              <a:gd name="connsiteY0" fmla="*/ 0 h 1721708"/>
              <a:gd name="connsiteX1" fmla="*/ 255373 w 403654"/>
              <a:gd name="connsiteY1" fmla="*/ 1721708 h 1721708"/>
              <a:gd name="connsiteX2" fmla="*/ 403654 w 403654"/>
              <a:gd name="connsiteY2" fmla="*/ 24714 h 1721708"/>
              <a:gd name="connsiteX0" fmla="*/ 0 w 403671"/>
              <a:gd name="connsiteY0" fmla="*/ 0 h 1721708"/>
              <a:gd name="connsiteX1" fmla="*/ 255373 w 403671"/>
              <a:gd name="connsiteY1" fmla="*/ 1721708 h 1721708"/>
              <a:gd name="connsiteX2" fmla="*/ 403654 w 403671"/>
              <a:gd name="connsiteY2" fmla="*/ 24714 h 1721708"/>
              <a:gd name="connsiteX0" fmla="*/ 0 w 403671"/>
              <a:gd name="connsiteY0" fmla="*/ 0 h 1724985"/>
              <a:gd name="connsiteX1" fmla="*/ 255373 w 403671"/>
              <a:gd name="connsiteY1" fmla="*/ 1721708 h 1724985"/>
              <a:gd name="connsiteX2" fmla="*/ 403654 w 403671"/>
              <a:gd name="connsiteY2" fmla="*/ 24714 h 1724985"/>
              <a:gd name="connsiteX0" fmla="*/ 0 w 405443"/>
              <a:gd name="connsiteY0" fmla="*/ 0 h 1721856"/>
              <a:gd name="connsiteX1" fmla="*/ 255373 w 405443"/>
              <a:gd name="connsiteY1" fmla="*/ 1721708 h 1721856"/>
              <a:gd name="connsiteX2" fmla="*/ 403654 w 405443"/>
              <a:gd name="connsiteY2" fmla="*/ 24714 h 1721856"/>
              <a:gd name="connsiteX0" fmla="*/ 0 w 403722"/>
              <a:gd name="connsiteY0" fmla="*/ 0 h 1713620"/>
              <a:gd name="connsiteX1" fmla="*/ 214184 w 403722"/>
              <a:gd name="connsiteY1" fmla="*/ 1713470 h 1713620"/>
              <a:gd name="connsiteX2" fmla="*/ 403654 w 403722"/>
              <a:gd name="connsiteY2" fmla="*/ 24714 h 1713620"/>
              <a:gd name="connsiteX0" fmla="*/ 0 w 397315"/>
              <a:gd name="connsiteY0" fmla="*/ 686 h 1714156"/>
              <a:gd name="connsiteX1" fmla="*/ 214184 w 397315"/>
              <a:gd name="connsiteY1" fmla="*/ 1714156 h 1714156"/>
              <a:gd name="connsiteX2" fmla="*/ 397304 w 397315"/>
              <a:gd name="connsiteY2" fmla="*/ 0 h 1714156"/>
              <a:gd name="connsiteX0" fmla="*/ 0 w 397404"/>
              <a:gd name="connsiteY0" fmla="*/ 686 h 1714156"/>
              <a:gd name="connsiteX1" fmla="*/ 214184 w 397404"/>
              <a:gd name="connsiteY1" fmla="*/ 1714156 h 1714156"/>
              <a:gd name="connsiteX2" fmla="*/ 397304 w 397404"/>
              <a:gd name="connsiteY2" fmla="*/ 0 h 1714156"/>
              <a:gd name="connsiteX0" fmla="*/ 0 w 397500"/>
              <a:gd name="connsiteY0" fmla="*/ 686 h 1714156"/>
              <a:gd name="connsiteX1" fmla="*/ 214184 w 397500"/>
              <a:gd name="connsiteY1" fmla="*/ 1714156 h 1714156"/>
              <a:gd name="connsiteX2" fmla="*/ 397304 w 397500"/>
              <a:gd name="connsiteY2" fmla="*/ 0 h 171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00" h="1714156">
                <a:moveTo>
                  <a:pt x="0" y="686"/>
                </a:moveTo>
                <a:cubicBezTo>
                  <a:pt x="12014" y="960737"/>
                  <a:pt x="30492" y="1714199"/>
                  <a:pt x="214184" y="1714156"/>
                </a:cubicBezTo>
                <a:cubicBezTo>
                  <a:pt x="397876" y="1714113"/>
                  <a:pt x="398677" y="900670"/>
                  <a:pt x="397304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ACC8F8D-5D4C-4C97-AB81-BB6475855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85570"/>
              </p:ext>
            </p:extLst>
          </p:nvPr>
        </p:nvGraphicFramePr>
        <p:xfrm>
          <a:off x="2005125" y="1811798"/>
          <a:ext cx="541410" cy="1822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470">
                  <a:extLst>
                    <a:ext uri="{9D8B030D-6E8A-4147-A177-3AD203B41FA5}">
                      <a16:colId xmlns:a16="http://schemas.microsoft.com/office/drawing/2014/main" val="3569913858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296720186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315776588"/>
                    </a:ext>
                  </a:extLst>
                </a:gridCol>
              </a:tblGrid>
              <a:tr h="1822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6566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4FB4843-41EB-4625-90A3-6A052CC15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0862"/>
              </p:ext>
            </p:extLst>
          </p:nvPr>
        </p:nvGraphicFramePr>
        <p:xfrm>
          <a:off x="2384020" y="2512644"/>
          <a:ext cx="541410" cy="1822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470">
                  <a:extLst>
                    <a:ext uri="{9D8B030D-6E8A-4147-A177-3AD203B41FA5}">
                      <a16:colId xmlns:a16="http://schemas.microsoft.com/office/drawing/2014/main" val="3569913858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296720186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315776588"/>
                    </a:ext>
                  </a:extLst>
                </a:gridCol>
              </a:tblGrid>
              <a:tr h="1822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65664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CF38E454-7B07-4F3E-B6F8-2A322574308B}"/>
              </a:ext>
            </a:extLst>
          </p:cNvPr>
          <p:cNvSpPr/>
          <p:nvPr/>
        </p:nvSpPr>
        <p:spPr>
          <a:xfrm>
            <a:off x="538273" y="3652473"/>
            <a:ext cx="633731" cy="3021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sz="1600" dirty="0">
                <a:latin typeface="+mn-lt"/>
              </a:rPr>
              <a:t>/goal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259E2F-849C-4471-AAB4-39403DFA9494}"/>
              </a:ext>
            </a:extLst>
          </p:cNvPr>
          <p:cNvSpPr/>
          <p:nvPr/>
        </p:nvSpPr>
        <p:spPr>
          <a:xfrm>
            <a:off x="1617621" y="2077229"/>
            <a:ext cx="637874" cy="3021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sz="1600" b="1" dirty="0">
                <a:latin typeface="+mn-lt"/>
              </a:rPr>
              <a:t>1) wait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ADE8D2-4948-47B3-BABF-4475A193B613}"/>
              </a:ext>
            </a:extLst>
          </p:cNvPr>
          <p:cNvSpPr/>
          <p:nvPr/>
        </p:nvSpPr>
        <p:spPr>
          <a:xfrm>
            <a:off x="2912092" y="521006"/>
            <a:ext cx="1078506" cy="3021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sz="1600" b="1" dirty="0">
                <a:latin typeface="+mn-lt"/>
              </a:rPr>
              <a:t>3) execute</a:t>
            </a:r>
          </a:p>
        </p:txBody>
      </p:sp>
      <p:sp>
        <p:nvSpPr>
          <p:cNvPr id="39" name="Rectangle: Diagonal Corners Snipped 38">
            <a:extLst>
              <a:ext uri="{FF2B5EF4-FFF2-40B4-BE49-F238E27FC236}">
                <a16:creationId xmlns:a16="http://schemas.microsoft.com/office/drawing/2014/main" id="{F4EDB0D5-76A0-40D6-926B-DF3B84686E38}"/>
              </a:ext>
            </a:extLst>
          </p:cNvPr>
          <p:cNvSpPr/>
          <p:nvPr/>
        </p:nvSpPr>
        <p:spPr>
          <a:xfrm>
            <a:off x="400986" y="878850"/>
            <a:ext cx="3869514" cy="363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25000"/>
            </a:schemeClr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0" rIns="0" bIns="0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Bosch Office Sans" pitchFamily="2" charset="0"/>
              </a:rPr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4272580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Bosch Office Sans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(CR/ADB1.2)</dc:creator>
  <cp:lastModifiedBy>Lange Ralph (CR/ADB1.2)</cp:lastModifiedBy>
  <cp:revision>2</cp:revision>
  <dcterms:created xsi:type="dcterms:W3CDTF">2021-11-22T14:12:12Z</dcterms:created>
  <dcterms:modified xsi:type="dcterms:W3CDTF">2021-11-22T14:15:22Z</dcterms:modified>
</cp:coreProperties>
</file>