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A6A6A6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91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FC7F-BC08-49AA-ADC5-9CF13E6EC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697F7-543A-4EB0-95CE-B05E84A5E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8AE85-FE5A-4F1E-B828-26A69F63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40EB-654F-4A3E-B819-3A103A097950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37C9D-E3BD-4B3C-967A-164FBC6E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E737B-0360-45FE-8B90-2009F0A8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8F5-B83C-4B99-9470-7BAA77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74F0-FE9D-4226-B8D7-0091632A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A17EE-2929-4124-8A76-5382FC2D2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177D5-72F1-4A8F-8A98-A9D8CB91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40EB-654F-4A3E-B819-3A103A097950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6ECF4-A86D-4D32-9127-DFF44E81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B6217-7393-4737-B476-F469F529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8F5-B83C-4B99-9470-7BAA77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9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8C88C-8E4E-4F30-88F8-578B79B65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9814B-6AE6-4801-B7CF-8D837C37F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F381-DB91-45FC-8003-2BF79118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40EB-654F-4A3E-B819-3A103A097950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DF220-D97D-42D9-894C-9C88F576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4E809-AA99-4178-9701-BF8C3F28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8F5-B83C-4B99-9470-7BAA77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0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0684-90A3-4871-A702-C34969A1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063F-4BB7-4825-8EFA-14BD01AAA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AD82D-FA4E-487F-B072-A57B23A2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40EB-654F-4A3E-B819-3A103A097950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8B196-D455-4DD6-9818-17CB39AF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412A5-DAFD-447A-ACE1-626D4B66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8F5-B83C-4B99-9470-7BAA77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3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87FB5-7518-4A8E-AAC6-A9D55D7E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0CD26-CF77-4BB0-BE6C-BAD6C7769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75927-C590-4544-A5B4-00CA30FD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40EB-654F-4A3E-B819-3A103A097950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F5B48-942F-4F5E-94E5-2F489491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0B0B7-296F-4DE6-AB51-3997535C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8F5-B83C-4B99-9470-7BAA77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CBDA-6512-48FD-B3A6-7AFB3088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594BA-BEA2-4A1C-AA88-906D6AE55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0C4E7-6223-4C5D-9050-9203D95B5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46DBF-64BD-416B-B796-790EFA46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40EB-654F-4A3E-B819-3A103A097950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B7041-378B-40E2-A287-B1D3CFD6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BD38-B355-4821-831F-1EBBC464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8F5-B83C-4B99-9470-7BAA77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A093-E288-4E9E-812B-BF1D64B7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F048A-FB19-485F-959F-70BA446DF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A32D2-3BCB-470F-9C8A-77847D26A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94075-D92F-4146-ACE0-3BFF02358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837533-B612-4888-9DBA-613A43369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96FE4-54C9-4310-B0BA-27CB21A1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40EB-654F-4A3E-B819-3A103A097950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7BA15-7402-4230-92FD-78BFC364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5EDA84-674A-4511-A4EE-3DAA8FCB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8F5-B83C-4B99-9470-7BAA77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0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FAAF-B95E-495C-88FE-A9F3A011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48DD8-68CE-4452-9F00-23FCF569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40EB-654F-4A3E-B819-3A103A097950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3CED4-FB42-4F89-8955-185D142D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666DB-8E80-4603-9AD7-F10035A8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8F5-B83C-4B99-9470-7BAA77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0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147DD-A2E0-4180-A046-7B9C7A32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40EB-654F-4A3E-B819-3A103A097950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EB47F-F0A8-4C19-9ACB-5FDC9F8D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286F1-D224-471F-B90C-3700BAD0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8F5-B83C-4B99-9470-7BAA77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9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A9DE-044E-49F1-9E66-740D5C29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4C97C-E552-4DA9-B801-E03E06308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520CF-ABA3-4068-822E-CEC7F2FFD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4ADEB-A558-4E78-80D6-8E9148E6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40EB-654F-4A3E-B819-3A103A097950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F8E0F-B26C-40CC-9119-630A221F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97E1F-DAEA-4347-9894-ADBA1A3E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8F5-B83C-4B99-9470-7BAA77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D399-2236-4D34-A84C-3995C56FD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C2855E-41AB-4018-841A-930200ABE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8338C-BED0-4BA2-B487-539D39647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D8A5C-D6E6-45B7-A16E-D134E243B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40EB-654F-4A3E-B819-3A103A097950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28E8D-17C0-4B54-B17C-8C64BA83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102E0-5CA2-4352-B112-D556D009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18F5-B83C-4B99-9470-7BAA77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4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BA739-B681-46E1-90FA-088163B1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94518-8F22-4628-BA32-D840527FD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0AB41-644E-434C-A1B1-401F33E27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640EB-654F-4A3E-B819-3A103A097950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8BF81-D427-442E-A41E-5D238EFCD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21476-28E8-433C-9DAD-29B74D067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18F5-B83C-4B99-9470-7BAA775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5">
            <a:extLst>
              <a:ext uri="{FF2B5EF4-FFF2-40B4-BE49-F238E27FC236}">
                <a16:creationId xmlns:a16="http://schemas.microsoft.com/office/drawing/2014/main" id="{33F7422B-A0A8-4F1B-9AC8-21C72CDB0874}"/>
              </a:ext>
            </a:extLst>
          </p:cNvPr>
          <p:cNvSpPr txBox="1"/>
          <p:nvPr/>
        </p:nvSpPr>
        <p:spPr>
          <a:xfrm>
            <a:off x="1628079" y="1423121"/>
            <a:ext cx="1498282" cy="334381"/>
          </a:xfrm>
          <a:prstGeom prst="rect">
            <a:avLst/>
          </a:prstGeom>
          <a:solidFill>
            <a:srgbClr val="3B3838"/>
          </a:solidFill>
          <a:ln w="1905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>
            <a:defPPr>
              <a:defRPr lang="de-DE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FFFF"/>
                </a:solidFill>
                <a:latin typeface="Bosch Office Sans" pitchFamily="2" charset="0"/>
              </a:defRPr>
            </a:lvl1pPr>
          </a:lstStyle>
          <a:p>
            <a:r>
              <a:rPr lang="en-US" sz="1600" b="0" dirty="0"/>
              <a:t>t</a:t>
            </a:r>
            <a:r>
              <a:rPr lang="en-US" sz="1600" b="0" dirty="0" err="1"/>
              <a:t>imer</a:t>
            </a:r>
            <a:r>
              <a:rPr lang="en-US" sz="1600" b="0" dirty="0"/>
              <a:t> ready?</a:t>
            </a:r>
          </a:p>
        </p:txBody>
      </p:sp>
      <p:sp>
        <p:nvSpPr>
          <p:cNvPr id="5" name="Textfeld 13">
            <a:extLst>
              <a:ext uri="{FF2B5EF4-FFF2-40B4-BE49-F238E27FC236}">
                <a16:creationId xmlns:a16="http://schemas.microsoft.com/office/drawing/2014/main" id="{94FFE5AA-72AF-472C-BD1F-37D1BF695276}"/>
              </a:ext>
            </a:extLst>
          </p:cNvPr>
          <p:cNvSpPr txBox="1"/>
          <p:nvPr/>
        </p:nvSpPr>
        <p:spPr>
          <a:xfrm>
            <a:off x="1346225" y="2148266"/>
            <a:ext cx="2061990" cy="334381"/>
          </a:xfrm>
          <a:prstGeom prst="rect">
            <a:avLst/>
          </a:prstGeom>
          <a:solidFill>
            <a:srgbClr val="3B3838"/>
          </a:solidFill>
          <a:ln w="1905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none" lIns="0" tIns="0" rIns="0" bIns="0" numCol="1" anchor="ctr">
            <a:noAutofit/>
          </a:bodyPr>
          <a:lstStyle>
            <a:defPPr>
              <a:defRPr lang="de-DE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FFFF"/>
                </a:solidFill>
                <a:latin typeface="Bosch Office Sans" pitchFamily="2" charset="0"/>
              </a:defRPr>
            </a:lvl1pPr>
          </a:lstStyle>
          <a:p>
            <a:r>
              <a:rPr lang="en-US" sz="1600" b="0" dirty="0"/>
              <a:t>topic in wait-set?</a:t>
            </a:r>
          </a:p>
        </p:txBody>
      </p:sp>
      <p:sp>
        <p:nvSpPr>
          <p:cNvPr id="6" name="Textfeld 14">
            <a:extLst>
              <a:ext uri="{FF2B5EF4-FFF2-40B4-BE49-F238E27FC236}">
                <a16:creationId xmlns:a16="http://schemas.microsoft.com/office/drawing/2014/main" id="{A6130F23-5F66-46F7-AFC3-394495BCD5FF}"/>
              </a:ext>
            </a:extLst>
          </p:cNvPr>
          <p:cNvSpPr txBox="1"/>
          <p:nvPr/>
        </p:nvSpPr>
        <p:spPr>
          <a:xfrm>
            <a:off x="1346225" y="2873411"/>
            <a:ext cx="2061990" cy="334381"/>
          </a:xfrm>
          <a:prstGeom prst="rect">
            <a:avLst/>
          </a:prstGeom>
          <a:solidFill>
            <a:srgbClr val="3B3838"/>
          </a:solidFill>
          <a:ln w="1905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none" lIns="0" tIns="0" rIns="0" bIns="0" numCol="1" anchor="ctr">
            <a:noAutofit/>
          </a:bodyPr>
          <a:lstStyle>
            <a:defPPr>
              <a:defRPr lang="de-DE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FFFF"/>
                </a:solidFill>
                <a:latin typeface="Bosch Office Sans" pitchFamily="2" charset="0"/>
              </a:defRPr>
            </a:lvl1pPr>
          </a:lstStyle>
          <a:p>
            <a:r>
              <a:rPr lang="en-US" sz="1600" b="0" dirty="0"/>
              <a:t>service in wait-set?</a:t>
            </a:r>
          </a:p>
        </p:txBody>
      </p:sp>
      <p:sp>
        <p:nvSpPr>
          <p:cNvPr id="7" name="Textfeld 15">
            <a:extLst>
              <a:ext uri="{FF2B5EF4-FFF2-40B4-BE49-F238E27FC236}">
                <a16:creationId xmlns:a16="http://schemas.microsoft.com/office/drawing/2014/main" id="{3560ECDB-92E3-4B31-B204-CF95EE18F7C3}"/>
              </a:ext>
            </a:extLst>
          </p:cNvPr>
          <p:cNvSpPr txBox="1"/>
          <p:nvPr/>
        </p:nvSpPr>
        <p:spPr>
          <a:xfrm>
            <a:off x="1081178" y="3598557"/>
            <a:ext cx="2592082" cy="334381"/>
          </a:xfrm>
          <a:prstGeom prst="rect">
            <a:avLst/>
          </a:prstGeom>
          <a:solidFill>
            <a:srgbClr val="3B3838"/>
          </a:solidFill>
          <a:ln w="1905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none" lIns="0" tIns="0" rIns="0" bIns="0" numCol="1" anchor="ctr">
            <a:noAutofit/>
          </a:bodyPr>
          <a:lstStyle>
            <a:defPPr>
              <a:defRPr lang="de-DE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FFFF"/>
                </a:solidFill>
                <a:latin typeface="Bosch Office Sans" pitchFamily="2" charset="0"/>
              </a:defRPr>
            </a:lvl1pPr>
          </a:lstStyle>
          <a:p>
            <a:r>
              <a:rPr lang="en-US" sz="1600" b="0" dirty="0"/>
              <a:t>service reply in wait-set?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F901C87-1B13-40AF-87A3-214040C42561}"/>
              </a:ext>
            </a:extLst>
          </p:cNvPr>
          <p:cNvSpPr txBox="1"/>
          <p:nvPr/>
        </p:nvSpPr>
        <p:spPr>
          <a:xfrm>
            <a:off x="3493062" y="355819"/>
            <a:ext cx="1900772" cy="946198"/>
          </a:xfrm>
          <a:prstGeom prst="rect">
            <a:avLst/>
          </a:prstGeom>
          <a:solidFill>
            <a:srgbClr val="A6A6A6"/>
          </a:solidFill>
          <a:ln w="1905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none" lIns="0" tIns="0" rIns="0" bIns="0" numCol="1" anchor="ctr">
            <a:noAutofit/>
          </a:bodyPr>
          <a:lstStyle>
            <a:defPPr>
              <a:defRPr lang="de-DE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FFFFFF"/>
                </a:solidFill>
                <a:latin typeface="Bosch Office Sans" pitchFamily="2" charset="0"/>
              </a:defRPr>
            </a:lvl1pPr>
          </a:lstStyle>
          <a:p>
            <a:r>
              <a:rPr lang="en-US" sz="1600" b="0" dirty="0"/>
              <a:t>Take message</a:t>
            </a:r>
          </a:p>
          <a:p>
            <a:r>
              <a:rPr lang="en-US" sz="1600" b="0" dirty="0"/>
              <a:t>Execute callback</a:t>
            </a:r>
          </a:p>
          <a:p>
            <a:r>
              <a:rPr lang="en-US" sz="1600" b="0" dirty="0"/>
              <a:t>Clear in wait-set</a:t>
            </a:r>
          </a:p>
        </p:txBody>
      </p:sp>
      <p:cxnSp>
        <p:nvCxnSpPr>
          <p:cNvPr id="9" name="Gerade Verbindung mit Pfeil 20">
            <a:extLst>
              <a:ext uri="{FF2B5EF4-FFF2-40B4-BE49-F238E27FC236}">
                <a16:creationId xmlns:a16="http://schemas.microsoft.com/office/drawing/2014/main" id="{059E15CA-AB4C-4B53-A73B-65F437FCFFA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377220" y="1757502"/>
            <a:ext cx="0" cy="390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24">
            <a:extLst>
              <a:ext uri="{FF2B5EF4-FFF2-40B4-BE49-F238E27FC236}">
                <a16:creationId xmlns:a16="http://schemas.microsoft.com/office/drawing/2014/main" id="{D83E6626-D1CD-49F0-850C-2C927C08236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377220" y="2482647"/>
            <a:ext cx="0" cy="390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25">
            <a:extLst>
              <a:ext uri="{FF2B5EF4-FFF2-40B4-BE49-F238E27FC236}">
                <a16:creationId xmlns:a16="http://schemas.microsoft.com/office/drawing/2014/main" id="{19738D07-4BA5-4446-801B-74152781CA6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377219" y="3207792"/>
            <a:ext cx="1" cy="390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27">
            <a:extLst>
              <a:ext uri="{FF2B5EF4-FFF2-40B4-BE49-F238E27FC236}">
                <a16:creationId xmlns:a16="http://schemas.microsoft.com/office/drawing/2014/main" id="{E3A481AA-B174-40EF-B8BC-3BF7FED25D0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3673260" y="1302017"/>
            <a:ext cx="770188" cy="2463731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28">
            <a:extLst>
              <a:ext uri="{FF2B5EF4-FFF2-40B4-BE49-F238E27FC236}">
                <a16:creationId xmlns:a16="http://schemas.microsoft.com/office/drawing/2014/main" id="{61050532-35EF-4D48-8FE9-C16645C4579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08215" y="3040602"/>
            <a:ext cx="1037347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29">
            <a:extLst>
              <a:ext uri="{FF2B5EF4-FFF2-40B4-BE49-F238E27FC236}">
                <a16:creationId xmlns:a16="http://schemas.microsoft.com/office/drawing/2014/main" id="{D7FB9039-B2AE-4938-939E-C26913B739F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408215" y="2315457"/>
            <a:ext cx="1039728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30">
            <a:extLst>
              <a:ext uri="{FF2B5EF4-FFF2-40B4-BE49-F238E27FC236}">
                <a16:creationId xmlns:a16="http://schemas.microsoft.com/office/drawing/2014/main" id="{D4033511-C32B-4A98-BD49-992FF3F8FB3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26361" y="1590312"/>
            <a:ext cx="1314439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31">
            <a:extLst>
              <a:ext uri="{FF2B5EF4-FFF2-40B4-BE49-F238E27FC236}">
                <a16:creationId xmlns:a16="http://schemas.microsoft.com/office/drawing/2014/main" id="{798173BA-8B35-4DD3-9870-3581C029D350}"/>
              </a:ext>
            </a:extLst>
          </p:cNvPr>
          <p:cNvCxnSpPr>
            <a:cxnSpLocks/>
            <a:stCxn id="8" idx="1"/>
            <a:endCxn id="4" idx="0"/>
          </p:cNvCxnSpPr>
          <p:nvPr/>
        </p:nvCxnSpPr>
        <p:spPr>
          <a:xfrm rot="10800000" flipV="1">
            <a:off x="2377220" y="828917"/>
            <a:ext cx="1115842" cy="594203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82">
            <a:extLst>
              <a:ext uri="{FF2B5EF4-FFF2-40B4-BE49-F238E27FC236}">
                <a16:creationId xmlns:a16="http://schemas.microsoft.com/office/drawing/2014/main" id="{E9953D15-5239-45FD-9728-4E59801D6D43}"/>
              </a:ext>
            </a:extLst>
          </p:cNvPr>
          <p:cNvSpPr txBox="1"/>
          <p:nvPr/>
        </p:nvSpPr>
        <p:spPr>
          <a:xfrm>
            <a:off x="3875370" y="1549120"/>
            <a:ext cx="334698" cy="248235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yes</a:t>
            </a:r>
          </a:p>
        </p:txBody>
      </p:sp>
      <p:sp>
        <p:nvSpPr>
          <p:cNvPr id="18" name="Textfeld 84">
            <a:extLst>
              <a:ext uri="{FF2B5EF4-FFF2-40B4-BE49-F238E27FC236}">
                <a16:creationId xmlns:a16="http://schemas.microsoft.com/office/drawing/2014/main" id="{49171839-20B2-4BB5-BA5D-CF30FB7D7E14}"/>
              </a:ext>
            </a:extLst>
          </p:cNvPr>
          <p:cNvSpPr txBox="1"/>
          <p:nvPr/>
        </p:nvSpPr>
        <p:spPr>
          <a:xfrm>
            <a:off x="3875370" y="2270536"/>
            <a:ext cx="334698" cy="248235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yes</a:t>
            </a:r>
          </a:p>
        </p:txBody>
      </p:sp>
      <p:sp>
        <p:nvSpPr>
          <p:cNvPr id="19" name="Textfeld 85">
            <a:extLst>
              <a:ext uri="{FF2B5EF4-FFF2-40B4-BE49-F238E27FC236}">
                <a16:creationId xmlns:a16="http://schemas.microsoft.com/office/drawing/2014/main" id="{58982159-BF15-474D-8BD6-A104438FBA0F}"/>
              </a:ext>
            </a:extLst>
          </p:cNvPr>
          <p:cNvSpPr txBox="1"/>
          <p:nvPr/>
        </p:nvSpPr>
        <p:spPr>
          <a:xfrm>
            <a:off x="3875370" y="2995975"/>
            <a:ext cx="334698" cy="248235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yes</a:t>
            </a:r>
          </a:p>
        </p:txBody>
      </p:sp>
      <p:sp>
        <p:nvSpPr>
          <p:cNvPr id="20" name="Textfeld 86">
            <a:extLst>
              <a:ext uri="{FF2B5EF4-FFF2-40B4-BE49-F238E27FC236}">
                <a16:creationId xmlns:a16="http://schemas.microsoft.com/office/drawing/2014/main" id="{A531F1DA-7732-49BB-AFF7-DF02458F4DDA}"/>
              </a:ext>
            </a:extLst>
          </p:cNvPr>
          <p:cNvSpPr txBox="1"/>
          <p:nvPr/>
        </p:nvSpPr>
        <p:spPr>
          <a:xfrm>
            <a:off x="3875370" y="3733477"/>
            <a:ext cx="334698" cy="248235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yes</a:t>
            </a:r>
          </a:p>
        </p:txBody>
      </p:sp>
      <p:sp>
        <p:nvSpPr>
          <p:cNvPr id="21" name="Textfeld 87">
            <a:extLst>
              <a:ext uri="{FF2B5EF4-FFF2-40B4-BE49-F238E27FC236}">
                <a16:creationId xmlns:a16="http://schemas.microsoft.com/office/drawing/2014/main" id="{C03732B3-5DC1-44D8-AFBB-E16C21A8302C}"/>
              </a:ext>
            </a:extLst>
          </p:cNvPr>
          <p:cNvSpPr txBox="1"/>
          <p:nvPr/>
        </p:nvSpPr>
        <p:spPr>
          <a:xfrm>
            <a:off x="2467385" y="1709085"/>
            <a:ext cx="235921" cy="159707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</a:t>
            </a:r>
          </a:p>
        </p:txBody>
      </p:sp>
      <p:sp>
        <p:nvSpPr>
          <p:cNvPr id="22" name="Textfeld 92">
            <a:extLst>
              <a:ext uri="{FF2B5EF4-FFF2-40B4-BE49-F238E27FC236}">
                <a16:creationId xmlns:a16="http://schemas.microsoft.com/office/drawing/2014/main" id="{40731454-6FCC-4D1A-AB00-A03C1BB203A1}"/>
              </a:ext>
            </a:extLst>
          </p:cNvPr>
          <p:cNvSpPr txBox="1"/>
          <p:nvPr/>
        </p:nvSpPr>
        <p:spPr>
          <a:xfrm>
            <a:off x="2441906" y="2438905"/>
            <a:ext cx="235921" cy="159707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</a:t>
            </a:r>
          </a:p>
        </p:txBody>
      </p:sp>
      <p:sp>
        <p:nvSpPr>
          <p:cNvPr id="23" name="Textfeld 93">
            <a:extLst>
              <a:ext uri="{FF2B5EF4-FFF2-40B4-BE49-F238E27FC236}">
                <a16:creationId xmlns:a16="http://schemas.microsoft.com/office/drawing/2014/main" id="{BC10284F-BAD6-4B6E-BC7F-766F2BAE0738}"/>
              </a:ext>
            </a:extLst>
          </p:cNvPr>
          <p:cNvSpPr txBox="1"/>
          <p:nvPr/>
        </p:nvSpPr>
        <p:spPr>
          <a:xfrm>
            <a:off x="2441906" y="3155537"/>
            <a:ext cx="235921" cy="159707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</a:t>
            </a:r>
          </a:p>
        </p:txBody>
      </p:sp>
      <p:cxnSp>
        <p:nvCxnSpPr>
          <p:cNvPr id="24" name="Gerade Verbindung mit Pfeil 25">
            <a:extLst>
              <a:ext uri="{FF2B5EF4-FFF2-40B4-BE49-F238E27FC236}">
                <a16:creationId xmlns:a16="http://schemas.microsoft.com/office/drawing/2014/main" id="{AAA0451F-037E-4CF5-B9BA-377B26F30361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2377219" y="3932938"/>
            <a:ext cx="3814" cy="390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93">
            <a:extLst>
              <a:ext uri="{FF2B5EF4-FFF2-40B4-BE49-F238E27FC236}">
                <a16:creationId xmlns:a16="http://schemas.microsoft.com/office/drawing/2014/main" id="{52FCA420-D02E-40B1-9DB2-2ACB5ACC8C8A}"/>
              </a:ext>
            </a:extLst>
          </p:cNvPr>
          <p:cNvSpPr txBox="1"/>
          <p:nvPr/>
        </p:nvSpPr>
        <p:spPr>
          <a:xfrm>
            <a:off x="2441905" y="3880683"/>
            <a:ext cx="235921" cy="159707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</a:t>
            </a:r>
          </a:p>
        </p:txBody>
      </p:sp>
      <p:sp>
        <p:nvSpPr>
          <p:cNvPr id="26" name="Textfeld 7">
            <a:extLst>
              <a:ext uri="{FF2B5EF4-FFF2-40B4-BE49-F238E27FC236}">
                <a16:creationId xmlns:a16="http://schemas.microsoft.com/office/drawing/2014/main" id="{0FF07824-8907-45CE-9755-B77A43B0DB7A}"/>
              </a:ext>
            </a:extLst>
          </p:cNvPr>
          <p:cNvSpPr txBox="1"/>
          <p:nvPr/>
        </p:nvSpPr>
        <p:spPr>
          <a:xfrm>
            <a:off x="1516347" y="4323702"/>
            <a:ext cx="1729372" cy="334800"/>
          </a:xfrm>
          <a:prstGeom prst="rect">
            <a:avLst/>
          </a:prstGeom>
          <a:solidFill>
            <a:srgbClr val="3B3838"/>
          </a:solidFill>
          <a:ln w="1905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none" lIns="0" tIns="0" rIns="0" bIns="0" numCol="1" anchor="ctr">
            <a:noAutofit/>
          </a:bodyPr>
          <a:lstStyle>
            <a:defPPr>
              <a:defRPr lang="de-DE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b="0">
                <a:solidFill>
                  <a:srgbClr val="FFFFFF"/>
                </a:solidFill>
                <a:latin typeface="Bosch Office Sans" pitchFamily="2" charset="0"/>
              </a:defRPr>
            </a:lvl1pPr>
          </a:lstStyle>
          <a:p>
            <a:r>
              <a:rPr lang="en-US" dirty="0" err="1"/>
              <a:t>collect_entities</a:t>
            </a:r>
            <a:r>
              <a:rPr lang="en-US" dirty="0"/>
              <a:t>()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5224CBA-BC24-42E3-BD83-50DFECFFB2A7}"/>
              </a:ext>
            </a:extLst>
          </p:cNvPr>
          <p:cNvCxnSpPr>
            <a:cxnSpLocks/>
            <a:stCxn id="31" idx="1"/>
            <a:endCxn id="4" idx="1"/>
          </p:cNvCxnSpPr>
          <p:nvPr/>
        </p:nvCxnSpPr>
        <p:spPr>
          <a:xfrm rot="10800000" flipH="1">
            <a:off x="1353861" y="1590312"/>
            <a:ext cx="274217" cy="3625936"/>
          </a:xfrm>
          <a:prstGeom prst="bentConnector3">
            <a:avLst>
              <a:gd name="adj1" fmla="val -24175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427824B-B333-42F3-BEAB-338431CE5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074352"/>
              </p:ext>
            </p:extLst>
          </p:nvPr>
        </p:nvGraphicFramePr>
        <p:xfrm>
          <a:off x="818283" y="1499197"/>
          <a:ext cx="541410" cy="1822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0470">
                  <a:extLst>
                    <a:ext uri="{9D8B030D-6E8A-4147-A177-3AD203B41FA5}">
                      <a16:colId xmlns:a16="http://schemas.microsoft.com/office/drawing/2014/main" val="3569913858"/>
                    </a:ext>
                  </a:extLst>
                </a:gridCol>
                <a:gridCol w="180470">
                  <a:extLst>
                    <a:ext uri="{9D8B030D-6E8A-4147-A177-3AD203B41FA5}">
                      <a16:colId xmlns:a16="http://schemas.microsoft.com/office/drawing/2014/main" val="3296720186"/>
                    </a:ext>
                  </a:extLst>
                </a:gridCol>
                <a:gridCol w="180470">
                  <a:extLst>
                    <a:ext uri="{9D8B030D-6E8A-4147-A177-3AD203B41FA5}">
                      <a16:colId xmlns:a16="http://schemas.microsoft.com/office/drawing/2014/main" val="3315776588"/>
                    </a:ext>
                  </a:extLst>
                </a:gridCol>
              </a:tblGrid>
              <a:tr h="1822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865664"/>
                  </a:ext>
                </a:extLst>
              </a:tr>
            </a:tbl>
          </a:graphicData>
        </a:graphic>
      </p:graphicFrame>
      <p:sp>
        <p:nvSpPr>
          <p:cNvPr id="29" name="Oval 28">
            <a:extLst>
              <a:ext uri="{FF2B5EF4-FFF2-40B4-BE49-F238E27FC236}">
                <a16:creationId xmlns:a16="http://schemas.microsoft.com/office/drawing/2014/main" id="{99346B84-489B-4521-B7E1-1FA89EA29D9D}"/>
              </a:ext>
            </a:extLst>
          </p:cNvPr>
          <p:cNvSpPr/>
          <p:nvPr/>
        </p:nvSpPr>
        <p:spPr>
          <a:xfrm>
            <a:off x="2250452" y="204725"/>
            <a:ext cx="253608" cy="25360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30" name="Gerade Verbindung mit Pfeil 31">
            <a:extLst>
              <a:ext uri="{FF2B5EF4-FFF2-40B4-BE49-F238E27FC236}">
                <a16:creationId xmlns:a16="http://schemas.microsoft.com/office/drawing/2014/main" id="{9DA71180-7058-4AB8-9E4C-739D6B74DD31}"/>
              </a:ext>
            </a:extLst>
          </p:cNvPr>
          <p:cNvCxnSpPr>
            <a:cxnSpLocks/>
            <a:stCxn id="29" idx="4"/>
            <a:endCxn id="4" idx="0"/>
          </p:cNvCxnSpPr>
          <p:nvPr/>
        </p:nvCxnSpPr>
        <p:spPr>
          <a:xfrm rot="5400000">
            <a:off x="1894844" y="940709"/>
            <a:ext cx="964788" cy="3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7">
            <a:extLst>
              <a:ext uri="{FF2B5EF4-FFF2-40B4-BE49-F238E27FC236}">
                <a16:creationId xmlns:a16="http://schemas.microsoft.com/office/drawing/2014/main" id="{AF927641-92CE-4859-91C3-C7C56877BD75}"/>
              </a:ext>
            </a:extLst>
          </p:cNvPr>
          <p:cNvSpPr txBox="1"/>
          <p:nvPr/>
        </p:nvSpPr>
        <p:spPr>
          <a:xfrm>
            <a:off x="1353862" y="5048848"/>
            <a:ext cx="2054342" cy="334800"/>
          </a:xfrm>
          <a:prstGeom prst="rect">
            <a:avLst/>
          </a:prstGeom>
          <a:solidFill>
            <a:srgbClr val="A6A6A6"/>
          </a:solidFill>
          <a:ln w="19050" cap="flat">
            <a:solidFill>
              <a:srgbClr val="000000"/>
            </a:solidFill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>
            <a:defPPr>
              <a:defRPr lang="de-DE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 kern="0">
                <a:solidFill>
                  <a:srgbClr val="FFFFFF"/>
                </a:solidFill>
                <a:latin typeface="Bosch Office Sans" pitchFamily="2" charset="0"/>
              </a:defRPr>
            </a:lvl1pPr>
          </a:lstStyle>
          <a:p>
            <a:r>
              <a:rPr lang="en-US" sz="1600" b="0" dirty="0"/>
              <a:t>wait in middleware</a:t>
            </a:r>
          </a:p>
        </p:txBody>
      </p:sp>
      <p:cxnSp>
        <p:nvCxnSpPr>
          <p:cNvPr id="32" name="Gerade Verbindung mit Pfeil 25">
            <a:extLst>
              <a:ext uri="{FF2B5EF4-FFF2-40B4-BE49-F238E27FC236}">
                <a16:creationId xmlns:a16="http://schemas.microsoft.com/office/drawing/2014/main" id="{59E9C558-2936-4B53-A1E9-0AF75D30BF55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2381033" y="4658502"/>
            <a:ext cx="0" cy="39034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0DC44AE-1A90-48D6-8308-5319B8AED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336610"/>
              </p:ext>
            </p:extLst>
          </p:nvPr>
        </p:nvGraphicFramePr>
        <p:xfrm>
          <a:off x="2106464" y="4702806"/>
          <a:ext cx="541410" cy="1822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0470">
                  <a:extLst>
                    <a:ext uri="{9D8B030D-6E8A-4147-A177-3AD203B41FA5}">
                      <a16:colId xmlns:a16="http://schemas.microsoft.com/office/drawing/2014/main" val="3569913858"/>
                    </a:ext>
                  </a:extLst>
                </a:gridCol>
                <a:gridCol w="180470">
                  <a:extLst>
                    <a:ext uri="{9D8B030D-6E8A-4147-A177-3AD203B41FA5}">
                      <a16:colId xmlns:a16="http://schemas.microsoft.com/office/drawing/2014/main" val="3296720186"/>
                    </a:ext>
                  </a:extLst>
                </a:gridCol>
                <a:gridCol w="180470">
                  <a:extLst>
                    <a:ext uri="{9D8B030D-6E8A-4147-A177-3AD203B41FA5}">
                      <a16:colId xmlns:a16="http://schemas.microsoft.com/office/drawing/2014/main" val="3315776588"/>
                    </a:ext>
                  </a:extLst>
                </a:gridCol>
              </a:tblGrid>
              <a:tr h="1822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865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23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Bosch Office Sans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Lange Ralph (CR/ADB1.2)</dc:creator>
  <cp:lastModifiedBy>Lange Ralph (CR/ADB1.2)</cp:lastModifiedBy>
  <cp:revision>1</cp:revision>
  <dcterms:created xsi:type="dcterms:W3CDTF">2021-11-22T20:08:06Z</dcterms:created>
  <dcterms:modified xsi:type="dcterms:W3CDTF">2021-11-22T20:10:47Z</dcterms:modified>
</cp:coreProperties>
</file>