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1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Randers </a:t>
            </a:r>
            <a:r>
              <a:rPr lang="en-US" dirty="0" err="1" smtClean="0"/>
              <a:t>Sportsdykkerklub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Ross and Neli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0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Drupal?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and free </a:t>
            </a:r>
          </a:p>
          <a:p>
            <a:r>
              <a:rPr lang="en-US" dirty="0" smtClean="0"/>
              <a:t>No programming skills required</a:t>
            </a:r>
          </a:p>
          <a:p>
            <a:r>
              <a:rPr lang="en-US" dirty="0" smtClean="0"/>
              <a:t>Easy to learn and maintain</a:t>
            </a:r>
          </a:p>
          <a:p>
            <a:r>
              <a:rPr lang="en-US" dirty="0" smtClean="0"/>
              <a:t>Accessible learning materials</a:t>
            </a:r>
          </a:p>
          <a:p>
            <a:r>
              <a:rPr lang="en-US" dirty="0" smtClean="0"/>
              <a:t>Huge active community</a:t>
            </a:r>
          </a:p>
          <a:p>
            <a:r>
              <a:rPr lang="en-US" dirty="0" smtClean="0"/>
              <a:t>Runs on </a:t>
            </a:r>
            <a:r>
              <a:rPr lang="en-US" dirty="0" err="1" smtClean="0"/>
              <a:t>MacOS</a:t>
            </a:r>
            <a:r>
              <a:rPr lang="en-US" dirty="0" smtClean="0"/>
              <a:t>, Windows, Linux</a:t>
            </a:r>
          </a:p>
          <a:p>
            <a:r>
              <a:rPr lang="en-US" dirty="0" smtClean="0"/>
              <a:t>No IDEs required with fast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46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New refreshed modern design</a:t>
            </a:r>
          </a:p>
          <a:p>
            <a:r>
              <a:rPr lang="en-US" dirty="0" smtClean="0"/>
              <a:t>Fully responsive</a:t>
            </a:r>
          </a:p>
          <a:p>
            <a:r>
              <a:rPr lang="en-US" dirty="0" smtClean="0"/>
              <a:t>Runs on all devices</a:t>
            </a:r>
          </a:p>
          <a:p>
            <a:r>
              <a:rPr lang="en-US" dirty="0" smtClean="0"/>
              <a:t>All of the requirements are covered (without the payment options)</a:t>
            </a:r>
          </a:p>
          <a:p>
            <a:r>
              <a:rPr lang="en-US" dirty="0" smtClean="0"/>
              <a:t>Easy to scale and add new functionality</a:t>
            </a:r>
          </a:p>
          <a:p>
            <a:r>
              <a:rPr lang="en-US" dirty="0"/>
              <a:t>Extra modules used for the calendars, YouTube videos, pictures gallery, content approval and visualization of different views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3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4872"/>
            <a:ext cx="8042276" cy="1336956"/>
          </a:xfrm>
        </p:spPr>
        <p:txBody>
          <a:bodyPr/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595680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31</TotalTime>
  <Words>94</Words>
  <Application>Microsoft Macintosh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Breeze</vt:lpstr>
      <vt:lpstr>Randers Sportsdykkerklub</vt:lpstr>
      <vt:lpstr>Why Drupal?</vt:lpstr>
      <vt:lpstr>The new website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Randers Sportsdykkerklub</dc:title>
  <dc:creator>Neli Cha</dc:creator>
  <cp:lastModifiedBy>Neli Cha</cp:lastModifiedBy>
  <cp:revision>6</cp:revision>
  <dcterms:created xsi:type="dcterms:W3CDTF">2016-12-16T13:04:32Z</dcterms:created>
  <dcterms:modified xsi:type="dcterms:W3CDTF">2016-12-16T13:35:43Z</dcterms:modified>
</cp:coreProperties>
</file>