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316" r:id="rId6"/>
    <p:sldId id="262" r:id="rId7"/>
    <p:sldId id="317" r:id="rId8"/>
    <p:sldId id="318" r:id="rId9"/>
    <p:sldId id="325" r:id="rId10"/>
    <p:sldId id="319" r:id="rId11"/>
    <p:sldId id="320" r:id="rId12"/>
    <p:sldId id="321" r:id="rId13"/>
    <p:sldId id="322" r:id="rId14"/>
    <p:sldId id="323" r:id="rId15"/>
    <p:sldId id="324" r:id="rId16"/>
    <p:sldId id="315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Fira Code Light" panose="020B0809050000020004" pitchFamily="49" charset="0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46984B-EB12-4586-93B5-9C0B569B7BF5}">
  <a:tblStyle styleId="{A446984B-EB12-4586-93B5-9C0B569B7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4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035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03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13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5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740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8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30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4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6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3" r:id="rId5"/>
    <p:sldLayoutId id="2147483670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slide" Target="slide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" Target="slide4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slide" Target="slide13.xml"/><Relationship Id="rId4" Type="http://schemas.openxmlformats.org/officeDocument/2006/relationships/slide" Target="slide16.xml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3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13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slide" Target="slide13.xml"/><Relationship Id="rId10" Type="http://schemas.openxmlformats.org/officeDocument/2006/relationships/image" Target="../media/image5.png"/><Relationship Id="rId4" Type="http://schemas.openxmlformats.org/officeDocument/2006/relationships/slide" Target="slide16.xml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1.xml"/><Relationship Id="rId10" Type="http://schemas.openxmlformats.org/officeDocument/2006/relationships/image" Target="../media/image10.png"/><Relationship Id="rId4" Type="http://schemas.openxmlformats.org/officeDocument/2006/relationships/slide" Target="slide16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13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4.png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5.png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6.png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1021133" y="3120075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Alunos: João Pedro Fonseca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Júlia Cerqueira Brito Rosa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Lucas Soares Garcia </a:t>
            </a:r>
            <a:endParaRPr sz="12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/Projeto Final de Algoritmos e Programação</a:t>
            </a:r>
            <a:endParaRPr sz="3600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730552" y="207024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/Apresentar ingressos de Inteira e Meia, e soma do valor </a:t>
            </a:r>
            <a:endParaRPr sz="24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4BFEB"/>
                </a:solidFill>
                <a:effectLst/>
                <a:uLnTx/>
                <a:uFillTx/>
                <a:latin typeface="Oswald"/>
                <a:sym typeface="Oswald"/>
              </a:rPr>
              <a:t>/04</a:t>
            </a:r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02;p37">
            <a:hlinkClick r:id="rId5" action="ppaction://hlinksldjump"/>
            <a:extLst>
              <a:ext uri="{FF2B5EF4-FFF2-40B4-BE49-F238E27FC236}">
                <a16:creationId xmlns:a16="http://schemas.microsoft.com/office/drawing/2014/main" id="{A4D6A2E5-8A90-DF82-BB5A-072C951DE08D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 dirty="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" name="Google Shape;793;p42">
            <a:extLst>
              <a:ext uri="{FF2B5EF4-FFF2-40B4-BE49-F238E27FC236}">
                <a16:creationId xmlns:a16="http://schemas.microsoft.com/office/drawing/2014/main" id="{62F8BD1A-EC70-0BD4-7BE4-BED8285EFDAA}"/>
              </a:ext>
            </a:extLst>
          </p:cNvPr>
          <p:cNvGrpSpPr/>
          <p:nvPr/>
        </p:nvGrpSpPr>
        <p:grpSpPr>
          <a:xfrm>
            <a:off x="1408075" y="3957858"/>
            <a:ext cx="408999" cy="350681"/>
            <a:chOff x="3159447" y="1439568"/>
            <a:chExt cx="385957" cy="330924"/>
          </a:xfrm>
        </p:grpSpPr>
        <p:sp>
          <p:nvSpPr>
            <p:cNvPr id="11" name="Google Shape;794;p42">
              <a:extLst>
                <a:ext uri="{FF2B5EF4-FFF2-40B4-BE49-F238E27FC236}">
                  <a16:creationId xmlns:a16="http://schemas.microsoft.com/office/drawing/2014/main" id="{D4F47E24-0B0B-D396-1C9A-B9F6865991E2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5;p42">
              <a:extLst>
                <a:ext uri="{FF2B5EF4-FFF2-40B4-BE49-F238E27FC236}">
                  <a16:creationId xmlns:a16="http://schemas.microsoft.com/office/drawing/2014/main" id="{2B1F5201-7C16-3D14-06CD-4F76E1CD6F92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6;p42">
              <a:extLst>
                <a:ext uri="{FF2B5EF4-FFF2-40B4-BE49-F238E27FC236}">
                  <a16:creationId xmlns:a16="http://schemas.microsoft.com/office/drawing/2014/main" id="{2887ACB3-35AD-E715-8328-0C450B423C91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7;p42">
              <a:extLst>
                <a:ext uri="{FF2B5EF4-FFF2-40B4-BE49-F238E27FC236}">
                  <a16:creationId xmlns:a16="http://schemas.microsoft.com/office/drawing/2014/main" id="{B5A2861B-F800-19D9-3075-4E611AA49DEF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8;p42">
              <a:extLst>
                <a:ext uri="{FF2B5EF4-FFF2-40B4-BE49-F238E27FC236}">
                  <a16:creationId xmlns:a16="http://schemas.microsoft.com/office/drawing/2014/main" id="{3D33C931-ED70-51BC-565E-1B8763937BD5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9;p42">
              <a:extLst>
                <a:ext uri="{FF2B5EF4-FFF2-40B4-BE49-F238E27FC236}">
                  <a16:creationId xmlns:a16="http://schemas.microsoft.com/office/drawing/2014/main" id="{F946C9F6-0F42-6249-775A-88ED887DA7B8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0;p42">
              <a:extLst>
                <a:ext uri="{FF2B5EF4-FFF2-40B4-BE49-F238E27FC236}">
                  <a16:creationId xmlns:a16="http://schemas.microsoft.com/office/drawing/2014/main" id="{75E2E9C4-6C00-B075-DA84-DC1D5898BE5D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1;p42">
              <a:extLst>
                <a:ext uri="{FF2B5EF4-FFF2-40B4-BE49-F238E27FC236}">
                  <a16:creationId xmlns:a16="http://schemas.microsoft.com/office/drawing/2014/main" id="{90EE3DF7-CD60-C8E8-4A9C-3945CD864093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2;p42">
              <a:extLst>
                <a:ext uri="{FF2B5EF4-FFF2-40B4-BE49-F238E27FC236}">
                  <a16:creationId xmlns:a16="http://schemas.microsoft.com/office/drawing/2014/main" id="{7A36B5CB-39D0-A914-BB14-826B8D5B1529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;p42">
              <a:extLst>
                <a:ext uri="{FF2B5EF4-FFF2-40B4-BE49-F238E27FC236}">
                  <a16:creationId xmlns:a16="http://schemas.microsoft.com/office/drawing/2014/main" id="{93B7DB65-5C58-3135-E355-C5AE633E2BD7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4;p42">
              <a:extLst>
                <a:ext uri="{FF2B5EF4-FFF2-40B4-BE49-F238E27FC236}">
                  <a16:creationId xmlns:a16="http://schemas.microsoft.com/office/drawing/2014/main" id="{EF685FC1-F33D-8ADD-A2B6-A06BDF00CDFB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5;p42">
              <a:extLst>
                <a:ext uri="{FF2B5EF4-FFF2-40B4-BE49-F238E27FC236}">
                  <a16:creationId xmlns:a16="http://schemas.microsoft.com/office/drawing/2014/main" id="{642E7CDC-D8F4-85A5-84C8-60310D0D7572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6;p42">
              <a:extLst>
                <a:ext uri="{FF2B5EF4-FFF2-40B4-BE49-F238E27FC236}">
                  <a16:creationId xmlns:a16="http://schemas.microsoft.com/office/drawing/2014/main" id="{2D74A9D4-87C8-8CBD-5C52-5EF11A8F332E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7;p42">
              <a:extLst>
                <a:ext uri="{FF2B5EF4-FFF2-40B4-BE49-F238E27FC236}">
                  <a16:creationId xmlns:a16="http://schemas.microsoft.com/office/drawing/2014/main" id="{8016B383-CCE5-C9A4-D590-AE69AEAAF798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8;p42">
              <a:extLst>
                <a:ext uri="{FF2B5EF4-FFF2-40B4-BE49-F238E27FC236}">
                  <a16:creationId xmlns:a16="http://schemas.microsoft.com/office/drawing/2014/main" id="{59A2D81F-E323-73F6-E0F4-35FC96B1F4AA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9;p42">
              <a:extLst>
                <a:ext uri="{FF2B5EF4-FFF2-40B4-BE49-F238E27FC236}">
                  <a16:creationId xmlns:a16="http://schemas.microsoft.com/office/drawing/2014/main" id="{6F4F1E77-CDDB-C753-B678-8005E69C095C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42">
              <a:extLst>
                <a:ext uri="{FF2B5EF4-FFF2-40B4-BE49-F238E27FC236}">
                  <a16:creationId xmlns:a16="http://schemas.microsoft.com/office/drawing/2014/main" id="{6F59E971-A5C8-56C0-74A4-5A0A81C41EDE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1;p42">
              <a:extLst>
                <a:ext uri="{FF2B5EF4-FFF2-40B4-BE49-F238E27FC236}">
                  <a16:creationId xmlns:a16="http://schemas.microsoft.com/office/drawing/2014/main" id="{FED7714B-ACAB-398E-9385-CEE163419C93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E936250B-0FA0-1CCC-CA1B-873AC7B43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982" y="813812"/>
            <a:ext cx="4877368" cy="35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6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Voltar.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681698" y="1994426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/Nome do filme, Quantidade de pessoas do sexo F e M que assistiram</a:t>
            </a:r>
            <a:endParaRPr sz="20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FFEA7D"/>
                </a:solidFill>
                <a:effectLst/>
                <a:uLnTx/>
                <a:uFillTx/>
                <a:latin typeface="Oswald"/>
                <a:sym typeface="Oswald"/>
              </a:rPr>
              <a:t>/05</a:t>
            </a: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628;p73">
            <a:extLst>
              <a:ext uri="{FF2B5EF4-FFF2-40B4-BE49-F238E27FC236}">
                <a16:creationId xmlns:a16="http://schemas.microsoft.com/office/drawing/2014/main" id="{37FF5949-3207-03BB-63AD-59BCD9C0293F}"/>
              </a:ext>
            </a:extLst>
          </p:cNvPr>
          <p:cNvGrpSpPr/>
          <p:nvPr/>
        </p:nvGrpSpPr>
        <p:grpSpPr>
          <a:xfrm>
            <a:off x="1359202" y="3794430"/>
            <a:ext cx="409037" cy="356645"/>
            <a:chOff x="8245271" y="3178164"/>
            <a:chExt cx="409037" cy="356645"/>
          </a:xfrm>
        </p:grpSpPr>
        <p:sp>
          <p:nvSpPr>
            <p:cNvPr id="6" name="Google Shape;1629;p73">
              <a:extLst>
                <a:ext uri="{FF2B5EF4-FFF2-40B4-BE49-F238E27FC236}">
                  <a16:creationId xmlns:a16="http://schemas.microsoft.com/office/drawing/2014/main" id="{908C6030-48D9-977C-A123-B71BD079EC77}"/>
                </a:ext>
              </a:extLst>
            </p:cNvPr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0;p73">
              <a:extLst>
                <a:ext uri="{FF2B5EF4-FFF2-40B4-BE49-F238E27FC236}">
                  <a16:creationId xmlns:a16="http://schemas.microsoft.com/office/drawing/2014/main" id="{EBC31695-D7B9-50D8-568C-C8B273DB6505}"/>
                </a:ext>
              </a:extLst>
            </p:cNvPr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1;p73">
              <a:extLst>
                <a:ext uri="{FF2B5EF4-FFF2-40B4-BE49-F238E27FC236}">
                  <a16:creationId xmlns:a16="http://schemas.microsoft.com/office/drawing/2014/main" id="{449FB829-D217-1A0C-FFBA-0E6EA6A19181}"/>
                </a:ext>
              </a:extLst>
            </p:cNvPr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2;p73">
              <a:extLst>
                <a:ext uri="{FF2B5EF4-FFF2-40B4-BE49-F238E27FC236}">
                  <a16:creationId xmlns:a16="http://schemas.microsoft.com/office/drawing/2014/main" id="{B1834F34-651C-60C3-77FF-4B912DAB605D}"/>
                </a:ext>
              </a:extLst>
            </p:cNvPr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3;p73">
              <a:extLst>
                <a:ext uri="{FF2B5EF4-FFF2-40B4-BE49-F238E27FC236}">
                  <a16:creationId xmlns:a16="http://schemas.microsoft.com/office/drawing/2014/main" id="{9E65922D-F340-691F-D971-EB8872078D3D}"/>
                </a:ext>
              </a:extLst>
            </p:cNvPr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34;p73">
              <a:extLst>
                <a:ext uri="{FF2B5EF4-FFF2-40B4-BE49-F238E27FC236}">
                  <a16:creationId xmlns:a16="http://schemas.microsoft.com/office/drawing/2014/main" id="{BC948116-BC53-4B8D-7BDE-742143184A45}"/>
                </a:ext>
              </a:extLst>
            </p:cNvPr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031D982C-B2DC-F8ED-C5C7-AF9BC40957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567"/>
          <a:stretch/>
        </p:blipFill>
        <p:spPr>
          <a:xfrm>
            <a:off x="2787924" y="721751"/>
            <a:ext cx="3910333" cy="30978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B8A470C-651F-41BD-4776-9A6D18A46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447" y="3852027"/>
            <a:ext cx="4265654" cy="5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681698" y="182220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/Quantidade de pessoas por classificação de idade</a:t>
            </a:r>
            <a:endParaRPr sz="20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E5A083"/>
                </a:solidFill>
                <a:effectLst/>
                <a:uLnTx/>
                <a:uFillTx/>
                <a:latin typeface="Oswald"/>
                <a:sym typeface="Oswald"/>
              </a:rPr>
              <a:t>/06</a:t>
            </a:r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02;p37">
            <a:hlinkClick r:id="rId5" action="ppaction://hlinksldjump"/>
            <a:extLst>
              <a:ext uri="{FF2B5EF4-FFF2-40B4-BE49-F238E27FC236}">
                <a16:creationId xmlns:a16="http://schemas.microsoft.com/office/drawing/2014/main" id="{AEA42626-3BD6-C0F8-BBBD-699BABFF3183}"/>
              </a:ext>
            </a:extLst>
          </p:cNvPr>
          <p:cNvSpPr txBox="1">
            <a:spLocks/>
          </p:cNvSpPr>
          <p:nvPr/>
        </p:nvSpPr>
        <p:spPr>
          <a:xfrm>
            <a:off x="7791450" y="4756150"/>
            <a:ext cx="10668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" name="Google Shape;1435;p67">
            <a:extLst>
              <a:ext uri="{FF2B5EF4-FFF2-40B4-BE49-F238E27FC236}">
                <a16:creationId xmlns:a16="http://schemas.microsoft.com/office/drawing/2014/main" id="{F47CAF7F-9055-0BF7-707B-E5ED4205C904}"/>
              </a:ext>
            </a:extLst>
          </p:cNvPr>
          <p:cNvGrpSpPr/>
          <p:nvPr/>
        </p:nvGrpSpPr>
        <p:grpSpPr>
          <a:xfrm>
            <a:off x="1386170" y="3493525"/>
            <a:ext cx="355101" cy="352218"/>
            <a:chOff x="3075107" y="3153624"/>
            <a:chExt cx="409009" cy="405688"/>
          </a:xfrm>
        </p:grpSpPr>
        <p:sp>
          <p:nvSpPr>
            <p:cNvPr id="9" name="Google Shape;1436;p67">
              <a:extLst>
                <a:ext uri="{FF2B5EF4-FFF2-40B4-BE49-F238E27FC236}">
                  <a16:creationId xmlns:a16="http://schemas.microsoft.com/office/drawing/2014/main" id="{5AE9A455-5A6E-B2AA-7450-F5407FD1F4CB}"/>
                </a:ext>
              </a:extLst>
            </p:cNvPr>
            <p:cNvSpPr/>
            <p:nvPr/>
          </p:nvSpPr>
          <p:spPr>
            <a:xfrm>
              <a:off x="3262704" y="3172844"/>
              <a:ext cx="221412" cy="226732"/>
            </a:xfrm>
            <a:custGeom>
              <a:avLst/>
              <a:gdLst/>
              <a:ahLst/>
              <a:cxnLst/>
              <a:rect l="l" t="t" r="r" b="b"/>
              <a:pathLst>
                <a:path w="7741" h="7927" extrusionOk="0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7;p67">
              <a:extLst>
                <a:ext uri="{FF2B5EF4-FFF2-40B4-BE49-F238E27FC236}">
                  <a16:creationId xmlns:a16="http://schemas.microsoft.com/office/drawing/2014/main" id="{7336FB71-257D-6D62-099B-DA648BEE2AE2}"/>
                </a:ext>
              </a:extLst>
            </p:cNvPr>
            <p:cNvSpPr/>
            <p:nvPr/>
          </p:nvSpPr>
          <p:spPr>
            <a:xfrm>
              <a:off x="3075107" y="3153624"/>
              <a:ext cx="204193" cy="245953"/>
            </a:xfrm>
            <a:custGeom>
              <a:avLst/>
              <a:gdLst/>
              <a:ahLst/>
              <a:cxnLst/>
              <a:rect l="l" t="t" r="r" b="b"/>
              <a:pathLst>
                <a:path w="7139" h="8599" extrusionOk="0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8;p67">
              <a:extLst>
                <a:ext uri="{FF2B5EF4-FFF2-40B4-BE49-F238E27FC236}">
                  <a16:creationId xmlns:a16="http://schemas.microsoft.com/office/drawing/2014/main" id="{98BE11BB-DDA4-F50B-93A8-0372DD8ACFC5}"/>
                </a:ext>
              </a:extLst>
            </p:cNvPr>
            <p:cNvSpPr/>
            <p:nvPr/>
          </p:nvSpPr>
          <p:spPr>
            <a:xfrm>
              <a:off x="3177186" y="3487691"/>
              <a:ext cx="102111" cy="71621"/>
            </a:xfrm>
            <a:custGeom>
              <a:avLst/>
              <a:gdLst/>
              <a:ahLst/>
              <a:cxnLst/>
              <a:rect l="l" t="t" r="r" b="b"/>
              <a:pathLst>
                <a:path w="3570" h="2504" extrusionOk="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9;p67">
              <a:extLst>
                <a:ext uri="{FF2B5EF4-FFF2-40B4-BE49-F238E27FC236}">
                  <a16:creationId xmlns:a16="http://schemas.microsoft.com/office/drawing/2014/main" id="{DD27E2AD-1F9D-34B1-07B2-EB29E2033D20}"/>
                </a:ext>
              </a:extLst>
            </p:cNvPr>
            <p:cNvSpPr/>
            <p:nvPr/>
          </p:nvSpPr>
          <p:spPr>
            <a:xfrm>
              <a:off x="3144037" y="3412812"/>
              <a:ext cx="77599" cy="102769"/>
            </a:xfrm>
            <a:custGeom>
              <a:avLst/>
              <a:gdLst/>
              <a:ahLst/>
              <a:cxnLst/>
              <a:rect l="l" t="t" r="r" b="b"/>
              <a:pathLst>
                <a:path w="2713" h="3593" extrusionOk="0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0;p67">
              <a:extLst>
                <a:ext uri="{FF2B5EF4-FFF2-40B4-BE49-F238E27FC236}">
                  <a16:creationId xmlns:a16="http://schemas.microsoft.com/office/drawing/2014/main" id="{59B5FD8C-6CEF-98D0-37CA-E427FEFF755A}"/>
                </a:ext>
              </a:extLst>
            </p:cNvPr>
            <p:cNvSpPr/>
            <p:nvPr/>
          </p:nvSpPr>
          <p:spPr>
            <a:xfrm>
              <a:off x="3144037" y="3333270"/>
              <a:ext cx="94159" cy="90842"/>
            </a:xfrm>
            <a:custGeom>
              <a:avLst/>
              <a:gdLst/>
              <a:ahLst/>
              <a:cxnLst/>
              <a:rect l="l" t="t" r="r" b="b"/>
              <a:pathLst>
                <a:path w="3292" h="3176" extrusionOk="0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1;p67">
              <a:extLst>
                <a:ext uri="{FF2B5EF4-FFF2-40B4-BE49-F238E27FC236}">
                  <a16:creationId xmlns:a16="http://schemas.microsoft.com/office/drawing/2014/main" id="{8997C964-40E8-0EAA-5D97-E7C80F85D567}"/>
                </a:ext>
              </a:extLst>
            </p:cNvPr>
            <p:cNvSpPr/>
            <p:nvPr/>
          </p:nvSpPr>
          <p:spPr>
            <a:xfrm>
              <a:off x="3177186" y="3288852"/>
              <a:ext cx="102111" cy="63669"/>
            </a:xfrm>
            <a:custGeom>
              <a:avLst/>
              <a:gdLst/>
              <a:ahLst/>
              <a:cxnLst/>
              <a:rect l="l" t="t" r="r" b="b"/>
              <a:pathLst>
                <a:path w="3570" h="2226" extrusionOk="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2;p67">
              <a:extLst>
                <a:ext uri="{FF2B5EF4-FFF2-40B4-BE49-F238E27FC236}">
                  <a16:creationId xmlns:a16="http://schemas.microsoft.com/office/drawing/2014/main" id="{44541E87-0DC8-2F61-85DD-8E5A3F8FC407}"/>
                </a:ext>
              </a:extLst>
            </p:cNvPr>
            <p:cNvSpPr/>
            <p:nvPr/>
          </p:nvSpPr>
          <p:spPr>
            <a:xfrm>
              <a:off x="3279264" y="3487691"/>
              <a:ext cx="102111" cy="71621"/>
            </a:xfrm>
            <a:custGeom>
              <a:avLst/>
              <a:gdLst/>
              <a:ahLst/>
              <a:cxnLst/>
              <a:rect l="l" t="t" r="r" b="b"/>
              <a:pathLst>
                <a:path w="3570" h="2504" extrusionOk="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43;p67">
              <a:extLst>
                <a:ext uri="{FF2B5EF4-FFF2-40B4-BE49-F238E27FC236}">
                  <a16:creationId xmlns:a16="http://schemas.microsoft.com/office/drawing/2014/main" id="{BD288A6A-7F8A-7C2A-EA4C-A14454799554}"/>
                </a:ext>
              </a:extLst>
            </p:cNvPr>
            <p:cNvSpPr/>
            <p:nvPr/>
          </p:nvSpPr>
          <p:spPr>
            <a:xfrm>
              <a:off x="3337583" y="3412812"/>
              <a:ext cx="76941" cy="102769"/>
            </a:xfrm>
            <a:custGeom>
              <a:avLst/>
              <a:gdLst/>
              <a:ahLst/>
              <a:cxnLst/>
              <a:rect l="l" t="t" r="r" b="b"/>
              <a:pathLst>
                <a:path w="2690" h="3593" extrusionOk="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4;p67">
              <a:extLst>
                <a:ext uri="{FF2B5EF4-FFF2-40B4-BE49-F238E27FC236}">
                  <a16:creationId xmlns:a16="http://schemas.microsoft.com/office/drawing/2014/main" id="{6359CBFA-D600-41ED-63F2-EF2E28D5078B}"/>
                </a:ext>
              </a:extLst>
            </p:cNvPr>
            <p:cNvSpPr/>
            <p:nvPr/>
          </p:nvSpPr>
          <p:spPr>
            <a:xfrm>
              <a:off x="3321022" y="3333270"/>
              <a:ext cx="93502" cy="90842"/>
            </a:xfrm>
            <a:custGeom>
              <a:avLst/>
              <a:gdLst/>
              <a:ahLst/>
              <a:cxnLst/>
              <a:rect l="l" t="t" r="r" b="b"/>
              <a:pathLst>
                <a:path w="3269" h="3176" extrusionOk="0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5;p67">
              <a:extLst>
                <a:ext uri="{FF2B5EF4-FFF2-40B4-BE49-F238E27FC236}">
                  <a16:creationId xmlns:a16="http://schemas.microsoft.com/office/drawing/2014/main" id="{3D98657A-911F-39FA-6661-2E4C9A83ACF9}"/>
                </a:ext>
              </a:extLst>
            </p:cNvPr>
            <p:cNvSpPr/>
            <p:nvPr/>
          </p:nvSpPr>
          <p:spPr>
            <a:xfrm>
              <a:off x="3279264" y="3288852"/>
              <a:ext cx="102111" cy="63669"/>
            </a:xfrm>
            <a:custGeom>
              <a:avLst/>
              <a:gdLst/>
              <a:ahLst/>
              <a:cxnLst/>
              <a:rect l="l" t="t" r="r" b="b"/>
              <a:pathLst>
                <a:path w="3570" h="2226" extrusionOk="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6;p67">
              <a:extLst>
                <a:ext uri="{FF2B5EF4-FFF2-40B4-BE49-F238E27FC236}">
                  <a16:creationId xmlns:a16="http://schemas.microsoft.com/office/drawing/2014/main" id="{5299FBCD-5DC8-368B-E334-659D8E9B1D09}"/>
                </a:ext>
              </a:extLst>
            </p:cNvPr>
            <p:cNvSpPr/>
            <p:nvPr/>
          </p:nvSpPr>
          <p:spPr>
            <a:xfrm>
              <a:off x="3268653" y="3479081"/>
              <a:ext cx="68961" cy="80230"/>
            </a:xfrm>
            <a:custGeom>
              <a:avLst/>
              <a:gdLst/>
              <a:ahLst/>
              <a:cxnLst/>
              <a:rect l="l" t="t" r="r" b="b"/>
              <a:pathLst>
                <a:path w="2411" h="2805" extrusionOk="0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7;p67">
              <a:extLst>
                <a:ext uri="{FF2B5EF4-FFF2-40B4-BE49-F238E27FC236}">
                  <a16:creationId xmlns:a16="http://schemas.microsoft.com/office/drawing/2014/main" id="{D4AED421-7D46-0C19-9C79-623ECB83F663}"/>
                </a:ext>
              </a:extLst>
            </p:cNvPr>
            <p:cNvSpPr/>
            <p:nvPr/>
          </p:nvSpPr>
          <p:spPr>
            <a:xfrm>
              <a:off x="3268653" y="3412812"/>
              <a:ext cx="79572" cy="82890"/>
            </a:xfrm>
            <a:custGeom>
              <a:avLst/>
              <a:gdLst/>
              <a:ahLst/>
              <a:cxnLst/>
              <a:rect l="l" t="t" r="r" b="b"/>
              <a:pathLst>
                <a:path w="2782" h="2898" extrusionOk="0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8;p67">
              <a:extLst>
                <a:ext uri="{FF2B5EF4-FFF2-40B4-BE49-F238E27FC236}">
                  <a16:creationId xmlns:a16="http://schemas.microsoft.com/office/drawing/2014/main" id="{140B3D53-8B49-E1E2-0687-2F28B8E196D2}"/>
                </a:ext>
              </a:extLst>
            </p:cNvPr>
            <p:cNvSpPr/>
            <p:nvPr/>
          </p:nvSpPr>
          <p:spPr>
            <a:xfrm>
              <a:off x="3268653" y="3349831"/>
              <a:ext cx="79572" cy="74281"/>
            </a:xfrm>
            <a:custGeom>
              <a:avLst/>
              <a:gdLst/>
              <a:ahLst/>
              <a:cxnLst/>
              <a:rect l="l" t="t" r="r" b="b"/>
              <a:pathLst>
                <a:path w="2782" h="2597" extrusionOk="0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9;p67">
              <a:extLst>
                <a:ext uri="{FF2B5EF4-FFF2-40B4-BE49-F238E27FC236}">
                  <a16:creationId xmlns:a16="http://schemas.microsoft.com/office/drawing/2014/main" id="{BE0B7F03-B498-78FB-4A84-E16A4049B26F}"/>
                </a:ext>
              </a:extLst>
            </p:cNvPr>
            <p:cNvSpPr/>
            <p:nvPr/>
          </p:nvSpPr>
          <p:spPr>
            <a:xfrm>
              <a:off x="3268653" y="3288852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0;p67">
              <a:extLst>
                <a:ext uri="{FF2B5EF4-FFF2-40B4-BE49-F238E27FC236}">
                  <a16:creationId xmlns:a16="http://schemas.microsoft.com/office/drawing/2014/main" id="{72DB8F7B-83D4-FC5B-43C4-E72B53DCB4F5}"/>
                </a:ext>
              </a:extLst>
            </p:cNvPr>
            <p:cNvSpPr/>
            <p:nvPr/>
          </p:nvSpPr>
          <p:spPr>
            <a:xfrm>
              <a:off x="3221604" y="3490350"/>
              <a:ext cx="57691" cy="68961"/>
            </a:xfrm>
            <a:custGeom>
              <a:avLst/>
              <a:gdLst/>
              <a:ahLst/>
              <a:cxnLst/>
              <a:rect l="l" t="t" r="r" b="b"/>
              <a:pathLst>
                <a:path w="2017" h="2411" extrusionOk="0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1;p67">
              <a:extLst>
                <a:ext uri="{FF2B5EF4-FFF2-40B4-BE49-F238E27FC236}">
                  <a16:creationId xmlns:a16="http://schemas.microsoft.com/office/drawing/2014/main" id="{6532C2BE-A4D3-54CF-F9BD-4B0C0C8D65F3}"/>
                </a:ext>
              </a:extLst>
            </p:cNvPr>
            <p:cNvSpPr/>
            <p:nvPr/>
          </p:nvSpPr>
          <p:spPr>
            <a:xfrm>
              <a:off x="3210335" y="3424081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2;p67">
              <a:extLst>
                <a:ext uri="{FF2B5EF4-FFF2-40B4-BE49-F238E27FC236}">
                  <a16:creationId xmlns:a16="http://schemas.microsoft.com/office/drawing/2014/main" id="{1C2AEE57-C8E7-CD5A-DFF3-5CB0C352E976}"/>
                </a:ext>
              </a:extLst>
            </p:cNvPr>
            <p:cNvSpPr/>
            <p:nvPr/>
          </p:nvSpPr>
          <p:spPr>
            <a:xfrm>
              <a:off x="3221604" y="3288852"/>
              <a:ext cx="57691" cy="71621"/>
            </a:xfrm>
            <a:custGeom>
              <a:avLst/>
              <a:gdLst/>
              <a:ahLst/>
              <a:cxnLst/>
              <a:rect l="l" t="t" r="r" b="b"/>
              <a:pathLst>
                <a:path w="2017" h="2504" extrusionOk="0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3;p67">
              <a:extLst>
                <a:ext uri="{FF2B5EF4-FFF2-40B4-BE49-F238E27FC236}">
                  <a16:creationId xmlns:a16="http://schemas.microsoft.com/office/drawing/2014/main" id="{0206B296-BB91-8512-14D1-425F047A7502}"/>
                </a:ext>
              </a:extLst>
            </p:cNvPr>
            <p:cNvSpPr/>
            <p:nvPr/>
          </p:nvSpPr>
          <p:spPr>
            <a:xfrm>
              <a:off x="3210335" y="3352491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A3448226-10AA-A037-AB5D-A4F4AAFDB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515" y="1064449"/>
            <a:ext cx="4762771" cy="30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734081" y="181560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/Quantidade de pessoas maiores de idade do sexo F e M presentes</a:t>
            </a:r>
            <a:endParaRPr sz="18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E07A88"/>
                </a:solidFill>
                <a:effectLst/>
                <a:uLnTx/>
                <a:uFillTx/>
                <a:latin typeface="Oswald"/>
                <a:sym typeface="Oswald"/>
              </a:rPr>
              <a:t>/07</a:t>
            </a:r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02;p37">
            <a:hlinkClick r:id="rId5" action="ppaction://hlinksldjump"/>
            <a:extLst>
              <a:ext uri="{FF2B5EF4-FFF2-40B4-BE49-F238E27FC236}">
                <a16:creationId xmlns:a16="http://schemas.microsoft.com/office/drawing/2014/main" id="{B69D5000-805F-10F6-0A86-ED124D655EEE}"/>
              </a:ext>
            </a:extLst>
          </p:cNvPr>
          <p:cNvSpPr txBox="1">
            <a:spLocks/>
          </p:cNvSpPr>
          <p:nvPr/>
        </p:nvSpPr>
        <p:spPr>
          <a:xfrm>
            <a:off x="7791450" y="4756150"/>
            <a:ext cx="10668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" name="Google Shape;1097;p54">
            <a:extLst>
              <a:ext uri="{FF2B5EF4-FFF2-40B4-BE49-F238E27FC236}">
                <a16:creationId xmlns:a16="http://schemas.microsoft.com/office/drawing/2014/main" id="{28749EFA-0EF0-0838-0065-4CD65754E12A}"/>
              </a:ext>
            </a:extLst>
          </p:cNvPr>
          <p:cNvGrpSpPr/>
          <p:nvPr/>
        </p:nvGrpSpPr>
        <p:grpSpPr>
          <a:xfrm>
            <a:off x="1411601" y="3476586"/>
            <a:ext cx="409006" cy="406377"/>
            <a:chOff x="2213404" y="1937970"/>
            <a:chExt cx="409006" cy="406377"/>
          </a:xfrm>
        </p:grpSpPr>
        <p:sp>
          <p:nvSpPr>
            <p:cNvPr id="10" name="Google Shape;1098;p54">
              <a:extLst>
                <a:ext uri="{FF2B5EF4-FFF2-40B4-BE49-F238E27FC236}">
                  <a16:creationId xmlns:a16="http://schemas.microsoft.com/office/drawing/2014/main" id="{97446928-92D9-B085-0A59-C99308C4B35F}"/>
                </a:ext>
              </a:extLst>
            </p:cNvPr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9;p54">
              <a:extLst>
                <a:ext uri="{FF2B5EF4-FFF2-40B4-BE49-F238E27FC236}">
                  <a16:creationId xmlns:a16="http://schemas.microsoft.com/office/drawing/2014/main" id="{A909C47D-F91C-F5A8-30F5-AC90649A3EBA}"/>
                </a:ext>
              </a:extLst>
            </p:cNvPr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0;p54">
              <a:extLst>
                <a:ext uri="{FF2B5EF4-FFF2-40B4-BE49-F238E27FC236}">
                  <a16:creationId xmlns:a16="http://schemas.microsoft.com/office/drawing/2014/main" id="{D8EEF866-F368-F77E-98F2-8467E614D380}"/>
                </a:ext>
              </a:extLst>
            </p:cNvPr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1;p54">
              <a:extLst>
                <a:ext uri="{FF2B5EF4-FFF2-40B4-BE49-F238E27FC236}">
                  <a16:creationId xmlns:a16="http://schemas.microsoft.com/office/drawing/2014/main" id="{7138598F-FF90-9567-5F67-C2277F545100}"/>
                </a:ext>
              </a:extLst>
            </p:cNvPr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2;p54">
              <a:extLst>
                <a:ext uri="{FF2B5EF4-FFF2-40B4-BE49-F238E27FC236}">
                  <a16:creationId xmlns:a16="http://schemas.microsoft.com/office/drawing/2014/main" id="{3237E6B9-FA65-7AC4-96E7-97E94C80EDD6}"/>
                </a:ext>
              </a:extLst>
            </p:cNvPr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3;p54">
              <a:extLst>
                <a:ext uri="{FF2B5EF4-FFF2-40B4-BE49-F238E27FC236}">
                  <a16:creationId xmlns:a16="http://schemas.microsoft.com/office/drawing/2014/main" id="{CF684683-2FDE-7B63-6064-5C0CBF7EEDD1}"/>
                </a:ext>
              </a:extLst>
            </p:cNvPr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4;p54">
              <a:extLst>
                <a:ext uri="{FF2B5EF4-FFF2-40B4-BE49-F238E27FC236}">
                  <a16:creationId xmlns:a16="http://schemas.microsoft.com/office/drawing/2014/main" id="{06E34C6E-DBF0-4C26-DD4B-90372AA811C7}"/>
                </a:ext>
              </a:extLst>
            </p:cNvPr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6003AF8F-5BFE-ED2D-BE69-02A7F26C7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25" y="1815600"/>
            <a:ext cx="52292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7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681698" y="2057944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/Valor total arrecadado por sessão e se foram mais inteiras do que meias</a:t>
            </a:r>
            <a:endParaRPr sz="20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24BFEB"/>
                </a:solidFill>
                <a:effectLst/>
                <a:uLnTx/>
                <a:uFillTx/>
                <a:latin typeface="Oswald"/>
                <a:sym typeface="Oswald"/>
              </a:rPr>
              <a:t>/08</a:t>
            </a:r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02;p37">
            <a:hlinkClick r:id="rId5" action="ppaction://hlinksldjump"/>
            <a:extLst>
              <a:ext uri="{FF2B5EF4-FFF2-40B4-BE49-F238E27FC236}">
                <a16:creationId xmlns:a16="http://schemas.microsoft.com/office/drawing/2014/main" id="{BE280566-C71E-44D6-8E81-B3358752D97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791450" y="4756150"/>
            <a:ext cx="10668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 dirty="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" name="Google Shape;1556;p73">
            <a:extLst>
              <a:ext uri="{FF2B5EF4-FFF2-40B4-BE49-F238E27FC236}">
                <a16:creationId xmlns:a16="http://schemas.microsoft.com/office/drawing/2014/main" id="{D4134AFF-356F-989C-3C0E-973F50104B67}"/>
              </a:ext>
            </a:extLst>
          </p:cNvPr>
          <p:cNvGrpSpPr/>
          <p:nvPr/>
        </p:nvGrpSpPr>
        <p:grpSpPr>
          <a:xfrm>
            <a:off x="1359202" y="3760510"/>
            <a:ext cx="409037" cy="409005"/>
            <a:chOff x="8245271" y="3758147"/>
            <a:chExt cx="409037" cy="409005"/>
          </a:xfrm>
        </p:grpSpPr>
        <p:sp>
          <p:nvSpPr>
            <p:cNvPr id="6" name="Google Shape;1557;p73">
              <a:extLst>
                <a:ext uri="{FF2B5EF4-FFF2-40B4-BE49-F238E27FC236}">
                  <a16:creationId xmlns:a16="http://schemas.microsoft.com/office/drawing/2014/main" id="{AD28D498-CB7E-8AF9-E248-2D038F1ABD63}"/>
                </a:ext>
              </a:extLst>
            </p:cNvPr>
            <p:cNvSpPr/>
            <p:nvPr/>
          </p:nvSpPr>
          <p:spPr>
            <a:xfrm>
              <a:off x="8432868" y="3843637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8;p73">
              <a:extLst>
                <a:ext uri="{FF2B5EF4-FFF2-40B4-BE49-F238E27FC236}">
                  <a16:creationId xmlns:a16="http://schemas.microsoft.com/office/drawing/2014/main" id="{21381A15-8F60-CFBF-A460-EFBADBA68056}"/>
                </a:ext>
              </a:extLst>
            </p:cNvPr>
            <p:cNvSpPr/>
            <p:nvPr/>
          </p:nvSpPr>
          <p:spPr>
            <a:xfrm>
              <a:off x="8273129" y="3843637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59;p73">
              <a:extLst>
                <a:ext uri="{FF2B5EF4-FFF2-40B4-BE49-F238E27FC236}">
                  <a16:creationId xmlns:a16="http://schemas.microsoft.com/office/drawing/2014/main" id="{3BB9E143-2BF3-13F3-1F2A-D49AE020311D}"/>
                </a:ext>
              </a:extLst>
            </p:cNvPr>
            <p:cNvSpPr/>
            <p:nvPr/>
          </p:nvSpPr>
          <p:spPr>
            <a:xfrm>
              <a:off x="8432868" y="3893376"/>
              <a:ext cx="196242" cy="188262"/>
            </a:xfrm>
            <a:custGeom>
              <a:avLst/>
              <a:gdLst/>
              <a:ahLst/>
              <a:cxnLst/>
              <a:rect l="l" t="t" r="r" b="b"/>
              <a:pathLst>
                <a:path w="6861" h="6582" extrusionOk="0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60;p73">
              <a:extLst>
                <a:ext uri="{FF2B5EF4-FFF2-40B4-BE49-F238E27FC236}">
                  <a16:creationId xmlns:a16="http://schemas.microsoft.com/office/drawing/2014/main" id="{6B2D87FD-A952-2FB8-9E99-EBB398330DA8}"/>
                </a:ext>
              </a:extLst>
            </p:cNvPr>
            <p:cNvSpPr/>
            <p:nvPr/>
          </p:nvSpPr>
          <p:spPr>
            <a:xfrm>
              <a:off x="8273129" y="3893376"/>
              <a:ext cx="176334" cy="188262"/>
            </a:xfrm>
            <a:custGeom>
              <a:avLst/>
              <a:gdLst/>
              <a:ahLst/>
              <a:cxnLst/>
              <a:rect l="l" t="t" r="r" b="b"/>
              <a:pathLst>
                <a:path w="6165" h="6582" extrusionOk="0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61;p73">
              <a:extLst>
                <a:ext uri="{FF2B5EF4-FFF2-40B4-BE49-F238E27FC236}">
                  <a16:creationId xmlns:a16="http://schemas.microsoft.com/office/drawing/2014/main" id="{6FCE0459-A004-30A7-1B08-FA21EEE7B8FA}"/>
                </a:ext>
              </a:extLst>
            </p:cNvPr>
            <p:cNvSpPr/>
            <p:nvPr/>
          </p:nvSpPr>
          <p:spPr>
            <a:xfrm>
              <a:off x="8432868" y="4065042"/>
              <a:ext cx="196242" cy="66301"/>
            </a:xfrm>
            <a:custGeom>
              <a:avLst/>
              <a:gdLst/>
              <a:ahLst/>
              <a:cxnLst/>
              <a:rect l="l" t="t" r="r" b="b"/>
              <a:pathLst>
                <a:path w="6861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62;p73">
              <a:extLst>
                <a:ext uri="{FF2B5EF4-FFF2-40B4-BE49-F238E27FC236}">
                  <a16:creationId xmlns:a16="http://schemas.microsoft.com/office/drawing/2014/main" id="{3ED9F13A-6372-0B29-DC96-FF9D8EE8E0BD}"/>
                </a:ext>
              </a:extLst>
            </p:cNvPr>
            <p:cNvSpPr/>
            <p:nvPr/>
          </p:nvSpPr>
          <p:spPr>
            <a:xfrm>
              <a:off x="8273129" y="4065042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63;p73">
              <a:extLst>
                <a:ext uri="{FF2B5EF4-FFF2-40B4-BE49-F238E27FC236}">
                  <a16:creationId xmlns:a16="http://schemas.microsoft.com/office/drawing/2014/main" id="{254B5706-AFD7-417E-E796-D7566AA126BE}"/>
                </a:ext>
              </a:extLst>
            </p:cNvPr>
            <p:cNvSpPr/>
            <p:nvPr/>
          </p:nvSpPr>
          <p:spPr>
            <a:xfrm>
              <a:off x="8432868" y="4114752"/>
              <a:ext cx="221441" cy="52400"/>
            </a:xfrm>
            <a:custGeom>
              <a:avLst/>
              <a:gdLst/>
              <a:ahLst/>
              <a:cxnLst/>
              <a:rect l="l" t="t" r="r" b="b"/>
              <a:pathLst>
                <a:path w="7742" h="1832" extrusionOk="0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4;p73">
              <a:extLst>
                <a:ext uri="{FF2B5EF4-FFF2-40B4-BE49-F238E27FC236}">
                  <a16:creationId xmlns:a16="http://schemas.microsoft.com/office/drawing/2014/main" id="{95C04AE6-D317-3BF8-55F5-712AE06855CF}"/>
                </a:ext>
              </a:extLst>
            </p:cNvPr>
            <p:cNvSpPr/>
            <p:nvPr/>
          </p:nvSpPr>
          <p:spPr>
            <a:xfrm>
              <a:off x="8245271" y="4114752"/>
              <a:ext cx="204193" cy="52400"/>
            </a:xfrm>
            <a:custGeom>
              <a:avLst/>
              <a:gdLst/>
              <a:ahLst/>
              <a:cxnLst/>
              <a:rect l="l" t="t" r="r" b="b"/>
              <a:pathLst>
                <a:path w="7139" h="1832" extrusionOk="0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65;p73">
              <a:extLst>
                <a:ext uri="{FF2B5EF4-FFF2-40B4-BE49-F238E27FC236}">
                  <a16:creationId xmlns:a16="http://schemas.microsoft.com/office/drawing/2014/main" id="{DDB86A56-897B-EA7B-ED59-A3D49AB46258}"/>
                </a:ext>
              </a:extLst>
            </p:cNvPr>
            <p:cNvSpPr/>
            <p:nvPr/>
          </p:nvSpPr>
          <p:spPr>
            <a:xfrm>
              <a:off x="8432868" y="3758147"/>
              <a:ext cx="129941" cy="254562"/>
            </a:xfrm>
            <a:custGeom>
              <a:avLst/>
              <a:gdLst/>
              <a:ahLst/>
              <a:cxnLst/>
              <a:rect l="l" t="t" r="r" b="b"/>
              <a:pathLst>
                <a:path w="4543" h="8900" extrusionOk="0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66;p73">
              <a:extLst>
                <a:ext uri="{FF2B5EF4-FFF2-40B4-BE49-F238E27FC236}">
                  <a16:creationId xmlns:a16="http://schemas.microsoft.com/office/drawing/2014/main" id="{F32D17B4-079E-B375-1921-31DBF4ECDE46}"/>
                </a:ext>
              </a:extLst>
            </p:cNvPr>
            <p:cNvSpPr/>
            <p:nvPr/>
          </p:nvSpPr>
          <p:spPr>
            <a:xfrm>
              <a:off x="8336081" y="3758147"/>
              <a:ext cx="113380" cy="254562"/>
            </a:xfrm>
            <a:custGeom>
              <a:avLst/>
              <a:gdLst/>
              <a:ahLst/>
              <a:cxnLst/>
              <a:rect l="l" t="t" r="r" b="b"/>
              <a:pathLst>
                <a:path w="3964" h="8900" extrusionOk="0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67;p73">
              <a:extLst>
                <a:ext uri="{FF2B5EF4-FFF2-40B4-BE49-F238E27FC236}">
                  <a16:creationId xmlns:a16="http://schemas.microsoft.com/office/drawing/2014/main" id="{66842639-E345-DBF4-4248-37B914A8D060}"/>
                </a:ext>
              </a:extLst>
            </p:cNvPr>
            <p:cNvSpPr/>
            <p:nvPr/>
          </p:nvSpPr>
          <p:spPr>
            <a:xfrm>
              <a:off x="8438846" y="3885396"/>
              <a:ext cx="21881" cy="44448"/>
            </a:xfrm>
            <a:custGeom>
              <a:avLst/>
              <a:gdLst/>
              <a:ahLst/>
              <a:cxnLst/>
              <a:rect l="l" t="t" r="r" b="b"/>
              <a:pathLst>
                <a:path w="765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68;p73">
              <a:extLst>
                <a:ext uri="{FF2B5EF4-FFF2-40B4-BE49-F238E27FC236}">
                  <a16:creationId xmlns:a16="http://schemas.microsoft.com/office/drawing/2014/main" id="{CDBB1659-5D0E-2B4B-D7A4-715BDE9F80AF}"/>
                </a:ext>
              </a:extLst>
            </p:cNvPr>
            <p:cNvSpPr/>
            <p:nvPr/>
          </p:nvSpPr>
          <p:spPr>
            <a:xfrm>
              <a:off x="8432868" y="3830395"/>
              <a:ext cx="49740" cy="68961"/>
            </a:xfrm>
            <a:custGeom>
              <a:avLst/>
              <a:gdLst/>
              <a:ahLst/>
              <a:cxnLst/>
              <a:rect l="l" t="t" r="r" b="b"/>
              <a:pathLst>
                <a:path w="1739" h="2411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69;p73">
              <a:extLst>
                <a:ext uri="{FF2B5EF4-FFF2-40B4-BE49-F238E27FC236}">
                  <a16:creationId xmlns:a16="http://schemas.microsoft.com/office/drawing/2014/main" id="{3AD3D75F-E0B8-AD96-0A77-66B65851BBAC}"/>
                </a:ext>
              </a:extLst>
            </p:cNvPr>
            <p:cNvSpPr/>
            <p:nvPr/>
          </p:nvSpPr>
          <p:spPr>
            <a:xfrm>
              <a:off x="8416308" y="3830395"/>
              <a:ext cx="33150" cy="68961"/>
            </a:xfrm>
            <a:custGeom>
              <a:avLst/>
              <a:gdLst/>
              <a:ahLst/>
              <a:cxnLst/>
              <a:rect l="l" t="t" r="r" b="b"/>
              <a:pathLst>
                <a:path w="1159" h="2411" extrusionOk="0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BAA71AA6-C177-9D7F-B806-7CF8F7573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982" y="1786033"/>
            <a:ext cx="5883868" cy="43100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F40ADD4-E0D2-A240-AA7C-F85A5B84E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486" y="2509040"/>
            <a:ext cx="5367337" cy="13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717188" y="182220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/Informar quantos ingressos foram comprados virtualmente ou presencialmente</a:t>
            </a:r>
            <a:endParaRPr sz="18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/09</a:t>
            </a:r>
            <a:endParaRPr dirty="0"/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02;p37">
            <a:hlinkClick r:id="rId5" action="ppaction://hlinksldjump"/>
            <a:extLst>
              <a:ext uri="{FF2B5EF4-FFF2-40B4-BE49-F238E27FC236}">
                <a16:creationId xmlns:a16="http://schemas.microsoft.com/office/drawing/2014/main" id="{3FABDABE-0678-9F56-2B4C-DFE033744495}"/>
              </a:ext>
            </a:extLst>
          </p:cNvPr>
          <p:cNvSpPr txBox="1">
            <a:spLocks/>
          </p:cNvSpPr>
          <p:nvPr/>
        </p:nvSpPr>
        <p:spPr>
          <a:xfrm>
            <a:off x="7791450" y="4756150"/>
            <a:ext cx="10668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" name="Google Shape;3460;p87">
            <a:extLst>
              <a:ext uri="{FF2B5EF4-FFF2-40B4-BE49-F238E27FC236}">
                <a16:creationId xmlns:a16="http://schemas.microsoft.com/office/drawing/2014/main" id="{9BFE350C-4414-5292-D141-2DC0213F13CA}"/>
              </a:ext>
            </a:extLst>
          </p:cNvPr>
          <p:cNvGrpSpPr/>
          <p:nvPr/>
        </p:nvGrpSpPr>
        <p:grpSpPr>
          <a:xfrm>
            <a:off x="1359216" y="3594310"/>
            <a:ext cx="409009" cy="405689"/>
            <a:chOff x="2213404" y="3153624"/>
            <a:chExt cx="409009" cy="405689"/>
          </a:xfrm>
        </p:grpSpPr>
        <p:sp>
          <p:nvSpPr>
            <p:cNvPr id="9" name="Google Shape;3461;p87">
              <a:extLst>
                <a:ext uri="{FF2B5EF4-FFF2-40B4-BE49-F238E27FC236}">
                  <a16:creationId xmlns:a16="http://schemas.microsoft.com/office/drawing/2014/main" id="{F63AA780-1397-ACB5-AA84-3F4130CB9F01}"/>
                </a:ext>
              </a:extLst>
            </p:cNvPr>
            <p:cNvSpPr/>
            <p:nvPr/>
          </p:nvSpPr>
          <p:spPr>
            <a:xfrm>
              <a:off x="2401001" y="3172844"/>
              <a:ext cx="221412" cy="226732"/>
            </a:xfrm>
            <a:custGeom>
              <a:avLst/>
              <a:gdLst/>
              <a:ahLst/>
              <a:cxnLst/>
              <a:rect l="l" t="t" r="r" b="b"/>
              <a:pathLst>
                <a:path w="7741" h="7927" extrusionOk="0">
                  <a:moveTo>
                    <a:pt x="580" y="1"/>
                  </a:moveTo>
                  <a:lnTo>
                    <a:pt x="0" y="4242"/>
                  </a:lnTo>
                  <a:lnTo>
                    <a:pt x="580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8" y="3477"/>
                    <a:pt x="5516" y="3477"/>
                  </a:cubicBezTo>
                  <a:cubicBezTo>
                    <a:pt x="5423" y="2133"/>
                    <a:pt x="4265" y="974"/>
                    <a:pt x="2897" y="974"/>
                  </a:cubicBezTo>
                  <a:cubicBezTo>
                    <a:pt x="2411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62;p87">
              <a:extLst>
                <a:ext uri="{FF2B5EF4-FFF2-40B4-BE49-F238E27FC236}">
                  <a16:creationId xmlns:a16="http://schemas.microsoft.com/office/drawing/2014/main" id="{69566823-1EE0-B7BB-CCDD-80F5D76FAB78}"/>
                </a:ext>
              </a:extLst>
            </p:cNvPr>
            <p:cNvSpPr/>
            <p:nvPr/>
          </p:nvSpPr>
          <p:spPr>
            <a:xfrm>
              <a:off x="2213404" y="3153624"/>
              <a:ext cx="204193" cy="245953"/>
            </a:xfrm>
            <a:custGeom>
              <a:avLst/>
              <a:gdLst/>
              <a:ahLst/>
              <a:cxnLst/>
              <a:rect l="l" t="t" r="r" b="b"/>
              <a:pathLst>
                <a:path w="7139" h="8599" extrusionOk="0">
                  <a:moveTo>
                    <a:pt x="5215" y="1"/>
                  </a:moveTo>
                  <a:cubicBezTo>
                    <a:pt x="3292" y="1"/>
                    <a:pt x="1739" y="1530"/>
                    <a:pt x="1739" y="3384"/>
                  </a:cubicBezTo>
                  <a:cubicBezTo>
                    <a:pt x="1739" y="3662"/>
                    <a:pt x="1832" y="3964"/>
                    <a:pt x="1832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6" y="8599"/>
                  </a:cubicBezTo>
                  <a:lnTo>
                    <a:pt x="7139" y="8599"/>
                  </a:lnTo>
                  <a:lnTo>
                    <a:pt x="7139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63;p87">
              <a:extLst>
                <a:ext uri="{FF2B5EF4-FFF2-40B4-BE49-F238E27FC236}">
                  <a16:creationId xmlns:a16="http://schemas.microsoft.com/office/drawing/2014/main" id="{E7A5F3E3-5352-2112-158D-6505B284B4F5}"/>
                </a:ext>
              </a:extLst>
            </p:cNvPr>
            <p:cNvSpPr/>
            <p:nvPr/>
          </p:nvSpPr>
          <p:spPr>
            <a:xfrm>
              <a:off x="2401001" y="3443301"/>
              <a:ext cx="141211" cy="116012"/>
            </a:xfrm>
            <a:custGeom>
              <a:avLst/>
              <a:gdLst/>
              <a:ahLst/>
              <a:cxnLst/>
              <a:rect l="l" t="t" r="r" b="b"/>
              <a:pathLst>
                <a:path w="4937" h="4056" extrusionOk="0">
                  <a:moveTo>
                    <a:pt x="0" y="0"/>
                  </a:moveTo>
                  <a:lnTo>
                    <a:pt x="580" y="4056"/>
                  </a:lnTo>
                  <a:lnTo>
                    <a:pt x="4937" y="4056"/>
                  </a:lnTo>
                  <a:lnTo>
                    <a:pt x="4937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64;p87">
              <a:extLst>
                <a:ext uri="{FF2B5EF4-FFF2-40B4-BE49-F238E27FC236}">
                  <a16:creationId xmlns:a16="http://schemas.microsoft.com/office/drawing/2014/main" id="{B6D079AF-4FB6-9B20-50D2-9EBC6F4277B8}"/>
                </a:ext>
              </a:extLst>
            </p:cNvPr>
            <p:cNvSpPr/>
            <p:nvPr/>
          </p:nvSpPr>
          <p:spPr>
            <a:xfrm>
              <a:off x="2293602" y="3443301"/>
              <a:ext cx="123992" cy="116012"/>
            </a:xfrm>
            <a:custGeom>
              <a:avLst/>
              <a:gdLst/>
              <a:ahLst/>
              <a:cxnLst/>
              <a:rect l="l" t="t" r="r" b="b"/>
              <a:pathLst>
                <a:path w="4335" h="4056" extrusionOk="0">
                  <a:moveTo>
                    <a:pt x="4335" y="0"/>
                  </a:moveTo>
                  <a:lnTo>
                    <a:pt x="1" y="580"/>
                  </a:lnTo>
                  <a:lnTo>
                    <a:pt x="1" y="4056"/>
                  </a:lnTo>
                  <a:lnTo>
                    <a:pt x="4335" y="4056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65;p87">
              <a:extLst>
                <a:ext uri="{FF2B5EF4-FFF2-40B4-BE49-F238E27FC236}">
                  <a16:creationId xmlns:a16="http://schemas.microsoft.com/office/drawing/2014/main" id="{3DD2219C-A54F-FD47-5FD9-177C9738A7A9}"/>
                </a:ext>
              </a:extLst>
            </p:cNvPr>
            <p:cNvSpPr/>
            <p:nvPr/>
          </p:nvSpPr>
          <p:spPr>
            <a:xfrm>
              <a:off x="2401001" y="3357782"/>
              <a:ext cx="141211" cy="102111"/>
            </a:xfrm>
            <a:custGeom>
              <a:avLst/>
              <a:gdLst/>
              <a:ahLst/>
              <a:cxnLst/>
              <a:rect l="l" t="t" r="r" b="b"/>
              <a:pathLst>
                <a:path w="4937" h="3570" extrusionOk="0">
                  <a:moveTo>
                    <a:pt x="580" y="1"/>
                  </a:moveTo>
                  <a:lnTo>
                    <a:pt x="0" y="1739"/>
                  </a:lnTo>
                  <a:lnTo>
                    <a:pt x="580" y="3570"/>
                  </a:lnTo>
                  <a:lnTo>
                    <a:pt x="4937" y="3570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66;p87">
              <a:extLst>
                <a:ext uri="{FF2B5EF4-FFF2-40B4-BE49-F238E27FC236}">
                  <a16:creationId xmlns:a16="http://schemas.microsoft.com/office/drawing/2014/main" id="{BE0F0B52-0451-F5D8-BBCC-34392A29B2E3}"/>
                </a:ext>
              </a:extLst>
            </p:cNvPr>
            <p:cNvSpPr/>
            <p:nvPr/>
          </p:nvSpPr>
          <p:spPr>
            <a:xfrm>
              <a:off x="2293602" y="3357782"/>
              <a:ext cx="123992" cy="102111"/>
            </a:xfrm>
            <a:custGeom>
              <a:avLst/>
              <a:gdLst/>
              <a:ahLst/>
              <a:cxnLst/>
              <a:rect l="l" t="t" r="r" b="b"/>
              <a:pathLst>
                <a:path w="4335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4335" y="3570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67;p87">
              <a:extLst>
                <a:ext uri="{FF2B5EF4-FFF2-40B4-BE49-F238E27FC236}">
                  <a16:creationId xmlns:a16="http://schemas.microsoft.com/office/drawing/2014/main" id="{6DA7F2BD-B989-FC98-7E1D-223B9101E245}"/>
                </a:ext>
              </a:extLst>
            </p:cNvPr>
            <p:cNvSpPr/>
            <p:nvPr/>
          </p:nvSpPr>
          <p:spPr>
            <a:xfrm>
              <a:off x="2478539" y="3498960"/>
              <a:ext cx="24570" cy="21910"/>
            </a:xfrm>
            <a:custGeom>
              <a:avLst/>
              <a:gdLst/>
              <a:ahLst/>
              <a:cxnLst/>
              <a:rect l="l" t="t" r="r" b="b"/>
              <a:pathLst>
                <a:path w="859" h="766" extrusionOk="0">
                  <a:moveTo>
                    <a:pt x="1" y="1"/>
                  </a:moveTo>
                  <a:lnTo>
                    <a:pt x="1" y="766"/>
                  </a:lnTo>
                  <a:lnTo>
                    <a:pt x="858" y="766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68;p87">
              <a:extLst>
                <a:ext uri="{FF2B5EF4-FFF2-40B4-BE49-F238E27FC236}">
                  <a16:creationId xmlns:a16="http://schemas.microsoft.com/office/drawing/2014/main" id="{6EAF1EE3-53D2-FE69-8C98-C76990E6969B}"/>
                </a:ext>
              </a:extLst>
            </p:cNvPr>
            <p:cNvSpPr/>
            <p:nvPr/>
          </p:nvSpPr>
          <p:spPr>
            <a:xfrm>
              <a:off x="2478539" y="3396223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69;p87">
              <a:extLst>
                <a:ext uri="{FF2B5EF4-FFF2-40B4-BE49-F238E27FC236}">
                  <a16:creationId xmlns:a16="http://schemas.microsoft.com/office/drawing/2014/main" id="{5B721B16-43B0-CB2A-A029-52E8E2252E5A}"/>
                </a:ext>
              </a:extLst>
            </p:cNvPr>
            <p:cNvSpPr/>
            <p:nvPr/>
          </p:nvSpPr>
          <p:spPr>
            <a:xfrm>
              <a:off x="2332071" y="3498960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1"/>
                  </a:moveTo>
                  <a:lnTo>
                    <a:pt x="0" y="766"/>
                  </a:lnTo>
                  <a:lnTo>
                    <a:pt x="881" y="76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70;p87">
              <a:extLst>
                <a:ext uri="{FF2B5EF4-FFF2-40B4-BE49-F238E27FC236}">
                  <a16:creationId xmlns:a16="http://schemas.microsoft.com/office/drawing/2014/main" id="{B8189B62-FB7B-7C82-1FC4-8D9ECD01C0DA}"/>
                </a:ext>
              </a:extLst>
            </p:cNvPr>
            <p:cNvSpPr/>
            <p:nvPr/>
          </p:nvSpPr>
          <p:spPr>
            <a:xfrm>
              <a:off x="2332071" y="3396223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71;p87">
              <a:extLst>
                <a:ext uri="{FF2B5EF4-FFF2-40B4-BE49-F238E27FC236}">
                  <a16:creationId xmlns:a16="http://schemas.microsoft.com/office/drawing/2014/main" id="{6B5AFBB7-F100-0B7F-4B85-7911A7500BA9}"/>
                </a:ext>
              </a:extLst>
            </p:cNvPr>
            <p:cNvSpPr/>
            <p:nvPr/>
          </p:nvSpPr>
          <p:spPr>
            <a:xfrm>
              <a:off x="2409610" y="3498960"/>
              <a:ext cx="43790" cy="21910"/>
            </a:xfrm>
            <a:custGeom>
              <a:avLst/>
              <a:gdLst/>
              <a:ahLst/>
              <a:cxnLst/>
              <a:rect l="l" t="t" r="r" b="b"/>
              <a:pathLst>
                <a:path w="1531" h="766" extrusionOk="0">
                  <a:moveTo>
                    <a:pt x="279" y="1"/>
                  </a:moveTo>
                  <a:lnTo>
                    <a:pt x="1" y="372"/>
                  </a:lnTo>
                  <a:lnTo>
                    <a:pt x="279" y="766"/>
                  </a:lnTo>
                  <a:lnTo>
                    <a:pt x="1530" y="766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72;p87">
              <a:extLst>
                <a:ext uri="{FF2B5EF4-FFF2-40B4-BE49-F238E27FC236}">
                  <a16:creationId xmlns:a16="http://schemas.microsoft.com/office/drawing/2014/main" id="{40F0040E-C5A1-C080-B97D-5D5B4DB7FEE1}"/>
                </a:ext>
              </a:extLst>
            </p:cNvPr>
            <p:cNvSpPr/>
            <p:nvPr/>
          </p:nvSpPr>
          <p:spPr>
            <a:xfrm>
              <a:off x="2409610" y="3396223"/>
              <a:ext cx="43790" cy="25227"/>
            </a:xfrm>
            <a:custGeom>
              <a:avLst/>
              <a:gdLst/>
              <a:ahLst/>
              <a:cxnLst/>
              <a:rect l="l" t="t" r="r" b="b"/>
              <a:pathLst>
                <a:path w="1531" h="882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81"/>
                  </a:lnTo>
                  <a:lnTo>
                    <a:pt x="1530" y="881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73;p87">
              <a:extLst>
                <a:ext uri="{FF2B5EF4-FFF2-40B4-BE49-F238E27FC236}">
                  <a16:creationId xmlns:a16="http://schemas.microsoft.com/office/drawing/2014/main" id="{E8A3C0FD-0C53-0847-126E-0CAF34278D00}"/>
                </a:ext>
              </a:extLst>
            </p:cNvPr>
            <p:cNvSpPr/>
            <p:nvPr/>
          </p:nvSpPr>
          <p:spPr>
            <a:xfrm>
              <a:off x="2384412" y="3498960"/>
              <a:ext cx="33179" cy="21910"/>
            </a:xfrm>
            <a:custGeom>
              <a:avLst/>
              <a:gdLst/>
              <a:ahLst/>
              <a:cxnLst/>
              <a:rect l="l" t="t" r="r" b="b"/>
              <a:pathLst>
                <a:path w="1160" h="766" extrusionOk="0">
                  <a:moveTo>
                    <a:pt x="1" y="1"/>
                  </a:moveTo>
                  <a:lnTo>
                    <a:pt x="1" y="766"/>
                  </a:lnTo>
                  <a:lnTo>
                    <a:pt x="1160" y="76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74;p87">
              <a:extLst>
                <a:ext uri="{FF2B5EF4-FFF2-40B4-BE49-F238E27FC236}">
                  <a16:creationId xmlns:a16="http://schemas.microsoft.com/office/drawing/2014/main" id="{12436C63-B7C9-1458-437D-2D54BEB63AF3}"/>
                </a:ext>
              </a:extLst>
            </p:cNvPr>
            <p:cNvSpPr/>
            <p:nvPr/>
          </p:nvSpPr>
          <p:spPr>
            <a:xfrm>
              <a:off x="2384412" y="3396223"/>
              <a:ext cx="33179" cy="25227"/>
            </a:xfrm>
            <a:custGeom>
              <a:avLst/>
              <a:gdLst/>
              <a:ahLst/>
              <a:cxnLst/>
              <a:rect l="l" t="t" r="r" b="b"/>
              <a:pathLst>
                <a:path w="1160" h="882" extrusionOk="0">
                  <a:moveTo>
                    <a:pt x="1" y="1"/>
                  </a:moveTo>
                  <a:lnTo>
                    <a:pt x="1" y="881"/>
                  </a:lnTo>
                  <a:lnTo>
                    <a:pt x="1160" y="881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m 23">
            <a:extLst>
              <a:ext uri="{FF2B5EF4-FFF2-40B4-BE49-F238E27FC236}">
                <a16:creationId xmlns:a16="http://schemas.microsoft.com/office/drawing/2014/main" id="{EFF0A60B-DF36-83CB-811D-D3F12336C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824" y="766929"/>
            <a:ext cx="5857875" cy="295996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8EEFCF0-ACC8-3EEE-D9D0-2E88B5D4A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69" y="3849522"/>
            <a:ext cx="5977783" cy="4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4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90"/>
          <p:cNvSpPr/>
          <p:nvPr/>
        </p:nvSpPr>
        <p:spPr>
          <a:xfrm>
            <a:off x="1778491" y="2355136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90"/>
          <p:cNvSpPr/>
          <p:nvPr/>
        </p:nvSpPr>
        <p:spPr>
          <a:xfrm>
            <a:off x="2399585" y="2355136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90"/>
          <p:cNvSpPr/>
          <p:nvPr/>
        </p:nvSpPr>
        <p:spPr>
          <a:xfrm>
            <a:off x="1179289" y="2318069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944167" y="1029555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/Obrigado!</a:t>
            </a:r>
            <a:endParaRPr dirty="0"/>
          </a:p>
        </p:txBody>
      </p:sp>
      <p:cxnSp>
        <p:nvCxnSpPr>
          <p:cNvPr id="3585" name="Google Shape;3585;p90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86" name="Google Shape;3586;p90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7" name="Google Shape;3587;p90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9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90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F5A7F70-7691-D0CF-22D1-2552FDB91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510" y="2349778"/>
            <a:ext cx="535201" cy="526535"/>
          </a:xfrm>
          <a:prstGeom prst="ellipse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29D888-9870-20DA-F44F-FCB7986D0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268" y="2321277"/>
            <a:ext cx="590221" cy="555413"/>
          </a:xfrm>
          <a:prstGeom prst="ellipse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8B7338A-77C7-CE9A-1E23-76A7E93AE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5162" y="2352500"/>
            <a:ext cx="543324" cy="540472"/>
          </a:xfrm>
          <a:prstGeom prst="ellipse">
            <a:avLst/>
          </a:prstGeom>
        </p:spPr>
      </p:pic>
      <p:sp>
        <p:nvSpPr>
          <p:cNvPr id="14" name="Google Shape;602;p37">
            <a:hlinkClick r:id="rId9" action="ppaction://hlinksldjump"/>
            <a:extLst>
              <a:ext uri="{FF2B5EF4-FFF2-40B4-BE49-F238E27FC236}">
                <a16:creationId xmlns:a16="http://schemas.microsoft.com/office/drawing/2014/main" id="{0407BAE0-07B0-75D7-2506-EFC860D12399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r"/>
            <a:r>
              <a:rPr lang="pt-BR" sz="1000"/>
              <a:t>Voltar.</a:t>
            </a:r>
            <a:endParaRPr lang="pt-BR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647" name="Google Shape;7998;p105">
            <a:extLst>
              <a:ext uri="{FF2B5EF4-FFF2-40B4-BE49-F238E27FC236}">
                <a16:creationId xmlns:a16="http://schemas.microsoft.com/office/drawing/2014/main" id="{C64E3A9F-CF01-FAB4-8388-304B17099DB2}"/>
              </a:ext>
            </a:extLst>
          </p:cNvPr>
          <p:cNvGrpSpPr/>
          <p:nvPr/>
        </p:nvGrpSpPr>
        <p:grpSpPr>
          <a:xfrm>
            <a:off x="788484" y="3509963"/>
            <a:ext cx="6406866" cy="506120"/>
            <a:chOff x="238125" y="2506075"/>
            <a:chExt cx="7115411" cy="673075"/>
          </a:xfrm>
        </p:grpSpPr>
        <p:sp>
          <p:nvSpPr>
            <p:cNvPr id="3520" name="Google Shape;7999;p105">
              <a:extLst>
                <a:ext uri="{FF2B5EF4-FFF2-40B4-BE49-F238E27FC236}">
                  <a16:creationId xmlns:a16="http://schemas.microsoft.com/office/drawing/2014/main" id="{F80AE1B2-3D09-2AA3-32B9-F0B37B1181B3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1" name="Google Shape;8000;p105">
              <a:extLst>
                <a:ext uri="{FF2B5EF4-FFF2-40B4-BE49-F238E27FC236}">
                  <a16:creationId xmlns:a16="http://schemas.microsoft.com/office/drawing/2014/main" id="{2CA1D28B-2B2C-FB3D-D076-018E747C34D3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2" name="Google Shape;8001;p105">
              <a:extLst>
                <a:ext uri="{FF2B5EF4-FFF2-40B4-BE49-F238E27FC236}">
                  <a16:creationId xmlns:a16="http://schemas.microsoft.com/office/drawing/2014/main" id="{3D240D0A-1932-F0A4-B9B3-C3D5C3F8385A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3" name="Google Shape;8002;p105">
              <a:extLst>
                <a:ext uri="{FF2B5EF4-FFF2-40B4-BE49-F238E27FC236}">
                  <a16:creationId xmlns:a16="http://schemas.microsoft.com/office/drawing/2014/main" id="{5F38C3F8-9ABD-95DF-CEC3-D601BE78295C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4" name="Google Shape;8003;p105">
              <a:extLst>
                <a:ext uri="{FF2B5EF4-FFF2-40B4-BE49-F238E27FC236}">
                  <a16:creationId xmlns:a16="http://schemas.microsoft.com/office/drawing/2014/main" id="{C3F4C48E-5CDE-6410-F4CC-2D1ECAF1E92B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25" name="Google Shape;3451;p87">
            <a:extLst>
              <a:ext uri="{FF2B5EF4-FFF2-40B4-BE49-F238E27FC236}">
                <a16:creationId xmlns:a16="http://schemas.microsoft.com/office/drawing/2014/main" id="{3960B240-8714-49F8-988B-4659D7CA6F2C}"/>
              </a:ext>
            </a:extLst>
          </p:cNvPr>
          <p:cNvSpPr txBox="1"/>
          <p:nvPr/>
        </p:nvSpPr>
        <p:spPr>
          <a:xfrm>
            <a:off x="3208249" y="2231621"/>
            <a:ext cx="1745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Grupo 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 ADS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6" name="Google Shape;1352;p65">
            <a:extLst>
              <a:ext uri="{FF2B5EF4-FFF2-40B4-BE49-F238E27FC236}">
                <a16:creationId xmlns:a16="http://schemas.microsoft.com/office/drawing/2014/main" id="{754A7F44-EE1C-73B0-9D3C-D0DDB20E58E5}"/>
              </a:ext>
            </a:extLst>
          </p:cNvPr>
          <p:cNvSpPr/>
          <p:nvPr/>
        </p:nvSpPr>
        <p:spPr>
          <a:xfrm>
            <a:off x="1421463" y="3029761"/>
            <a:ext cx="144062" cy="131347"/>
          </a:xfrm>
          <a:custGeom>
            <a:avLst/>
            <a:gdLst/>
            <a:ahLst/>
            <a:cxnLst/>
            <a:rect l="l" t="t" r="r" b="b"/>
            <a:pathLst>
              <a:path w="3923" h="3577" extrusionOk="0">
                <a:moveTo>
                  <a:pt x="1962" y="1"/>
                </a:moveTo>
                <a:cubicBezTo>
                  <a:pt x="1836" y="1"/>
                  <a:pt x="1711" y="66"/>
                  <a:pt x="1647" y="196"/>
                </a:cubicBezTo>
                <a:lnTo>
                  <a:pt x="1345" y="816"/>
                </a:lnTo>
                <a:cubicBezTo>
                  <a:pt x="1295" y="918"/>
                  <a:pt x="1192" y="989"/>
                  <a:pt x="1080" y="1005"/>
                </a:cubicBezTo>
                <a:lnTo>
                  <a:pt x="399" y="1102"/>
                </a:lnTo>
                <a:cubicBezTo>
                  <a:pt x="113" y="1147"/>
                  <a:pt x="0" y="1501"/>
                  <a:pt x="205" y="1699"/>
                </a:cubicBezTo>
                <a:lnTo>
                  <a:pt x="696" y="2181"/>
                </a:lnTo>
                <a:cubicBezTo>
                  <a:pt x="783" y="2263"/>
                  <a:pt x="819" y="2374"/>
                  <a:pt x="798" y="2487"/>
                </a:cubicBezTo>
                <a:lnTo>
                  <a:pt x="681" y="3167"/>
                </a:lnTo>
                <a:cubicBezTo>
                  <a:pt x="644" y="3394"/>
                  <a:pt x="822" y="3576"/>
                  <a:pt x="1027" y="3576"/>
                </a:cubicBezTo>
                <a:cubicBezTo>
                  <a:pt x="1081" y="3576"/>
                  <a:pt x="1137" y="3563"/>
                  <a:pt x="1192" y="3535"/>
                </a:cubicBezTo>
                <a:lnTo>
                  <a:pt x="1801" y="3214"/>
                </a:lnTo>
                <a:cubicBezTo>
                  <a:pt x="1849" y="3188"/>
                  <a:pt x="1904" y="3175"/>
                  <a:pt x="1960" y="3175"/>
                </a:cubicBezTo>
                <a:cubicBezTo>
                  <a:pt x="2015" y="3175"/>
                  <a:pt x="2072" y="3188"/>
                  <a:pt x="2123" y="3214"/>
                </a:cubicBezTo>
                <a:lnTo>
                  <a:pt x="2731" y="3535"/>
                </a:lnTo>
                <a:cubicBezTo>
                  <a:pt x="2785" y="3563"/>
                  <a:pt x="2840" y="3576"/>
                  <a:pt x="2894" y="3576"/>
                </a:cubicBezTo>
                <a:cubicBezTo>
                  <a:pt x="3098" y="3576"/>
                  <a:pt x="3279" y="3394"/>
                  <a:pt x="3238" y="3167"/>
                </a:cubicBezTo>
                <a:lnTo>
                  <a:pt x="3125" y="2487"/>
                </a:lnTo>
                <a:cubicBezTo>
                  <a:pt x="3105" y="2374"/>
                  <a:pt x="3141" y="2263"/>
                  <a:pt x="3222" y="2181"/>
                </a:cubicBezTo>
                <a:lnTo>
                  <a:pt x="3713" y="1699"/>
                </a:lnTo>
                <a:cubicBezTo>
                  <a:pt x="3923" y="1501"/>
                  <a:pt x="3811" y="1147"/>
                  <a:pt x="3519" y="1102"/>
                </a:cubicBezTo>
                <a:lnTo>
                  <a:pt x="2844" y="1005"/>
                </a:lnTo>
                <a:cubicBezTo>
                  <a:pt x="2726" y="989"/>
                  <a:pt x="2629" y="918"/>
                  <a:pt x="2578" y="816"/>
                </a:cubicBezTo>
                <a:lnTo>
                  <a:pt x="2277" y="196"/>
                </a:lnTo>
                <a:cubicBezTo>
                  <a:pt x="2212" y="66"/>
                  <a:pt x="2087" y="1"/>
                  <a:pt x="19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7" name="Google Shape;1352;p65">
            <a:extLst>
              <a:ext uri="{FF2B5EF4-FFF2-40B4-BE49-F238E27FC236}">
                <a16:creationId xmlns:a16="http://schemas.microsoft.com/office/drawing/2014/main" id="{808330A4-6CA0-06EA-D252-6E345F972122}"/>
              </a:ext>
            </a:extLst>
          </p:cNvPr>
          <p:cNvSpPr/>
          <p:nvPr/>
        </p:nvSpPr>
        <p:spPr>
          <a:xfrm>
            <a:off x="1675548" y="3029761"/>
            <a:ext cx="144062" cy="131347"/>
          </a:xfrm>
          <a:custGeom>
            <a:avLst/>
            <a:gdLst/>
            <a:ahLst/>
            <a:cxnLst/>
            <a:rect l="l" t="t" r="r" b="b"/>
            <a:pathLst>
              <a:path w="3923" h="3577" extrusionOk="0">
                <a:moveTo>
                  <a:pt x="1962" y="1"/>
                </a:moveTo>
                <a:cubicBezTo>
                  <a:pt x="1836" y="1"/>
                  <a:pt x="1711" y="66"/>
                  <a:pt x="1647" y="196"/>
                </a:cubicBezTo>
                <a:lnTo>
                  <a:pt x="1345" y="816"/>
                </a:lnTo>
                <a:cubicBezTo>
                  <a:pt x="1295" y="918"/>
                  <a:pt x="1192" y="989"/>
                  <a:pt x="1080" y="1005"/>
                </a:cubicBezTo>
                <a:lnTo>
                  <a:pt x="399" y="1102"/>
                </a:lnTo>
                <a:cubicBezTo>
                  <a:pt x="113" y="1147"/>
                  <a:pt x="0" y="1501"/>
                  <a:pt x="205" y="1699"/>
                </a:cubicBezTo>
                <a:lnTo>
                  <a:pt x="696" y="2181"/>
                </a:lnTo>
                <a:cubicBezTo>
                  <a:pt x="783" y="2263"/>
                  <a:pt x="819" y="2374"/>
                  <a:pt x="798" y="2487"/>
                </a:cubicBezTo>
                <a:lnTo>
                  <a:pt x="681" y="3167"/>
                </a:lnTo>
                <a:cubicBezTo>
                  <a:pt x="644" y="3394"/>
                  <a:pt x="822" y="3576"/>
                  <a:pt x="1027" y="3576"/>
                </a:cubicBezTo>
                <a:cubicBezTo>
                  <a:pt x="1081" y="3576"/>
                  <a:pt x="1137" y="3563"/>
                  <a:pt x="1192" y="3535"/>
                </a:cubicBezTo>
                <a:lnTo>
                  <a:pt x="1801" y="3214"/>
                </a:lnTo>
                <a:cubicBezTo>
                  <a:pt x="1849" y="3188"/>
                  <a:pt x="1904" y="3175"/>
                  <a:pt x="1960" y="3175"/>
                </a:cubicBezTo>
                <a:cubicBezTo>
                  <a:pt x="2015" y="3175"/>
                  <a:pt x="2072" y="3188"/>
                  <a:pt x="2123" y="3214"/>
                </a:cubicBezTo>
                <a:lnTo>
                  <a:pt x="2731" y="3535"/>
                </a:lnTo>
                <a:cubicBezTo>
                  <a:pt x="2785" y="3563"/>
                  <a:pt x="2840" y="3576"/>
                  <a:pt x="2894" y="3576"/>
                </a:cubicBezTo>
                <a:cubicBezTo>
                  <a:pt x="3098" y="3576"/>
                  <a:pt x="3279" y="3394"/>
                  <a:pt x="3238" y="3167"/>
                </a:cubicBezTo>
                <a:lnTo>
                  <a:pt x="3125" y="2487"/>
                </a:lnTo>
                <a:cubicBezTo>
                  <a:pt x="3105" y="2374"/>
                  <a:pt x="3141" y="2263"/>
                  <a:pt x="3222" y="2181"/>
                </a:cubicBezTo>
                <a:lnTo>
                  <a:pt x="3713" y="1699"/>
                </a:lnTo>
                <a:cubicBezTo>
                  <a:pt x="3923" y="1501"/>
                  <a:pt x="3811" y="1147"/>
                  <a:pt x="3519" y="1102"/>
                </a:cubicBezTo>
                <a:lnTo>
                  <a:pt x="2844" y="1005"/>
                </a:lnTo>
                <a:cubicBezTo>
                  <a:pt x="2726" y="989"/>
                  <a:pt x="2629" y="918"/>
                  <a:pt x="2578" y="816"/>
                </a:cubicBezTo>
                <a:lnTo>
                  <a:pt x="2277" y="196"/>
                </a:lnTo>
                <a:cubicBezTo>
                  <a:pt x="2212" y="66"/>
                  <a:pt x="2087" y="1"/>
                  <a:pt x="19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1352;p65">
            <a:extLst>
              <a:ext uri="{FF2B5EF4-FFF2-40B4-BE49-F238E27FC236}">
                <a16:creationId xmlns:a16="http://schemas.microsoft.com/office/drawing/2014/main" id="{8E67AFB3-D5E7-A9D7-78C8-D6AEEB3D6B40}"/>
              </a:ext>
            </a:extLst>
          </p:cNvPr>
          <p:cNvSpPr/>
          <p:nvPr/>
        </p:nvSpPr>
        <p:spPr>
          <a:xfrm>
            <a:off x="1944371" y="3029761"/>
            <a:ext cx="144062" cy="131347"/>
          </a:xfrm>
          <a:custGeom>
            <a:avLst/>
            <a:gdLst/>
            <a:ahLst/>
            <a:cxnLst/>
            <a:rect l="l" t="t" r="r" b="b"/>
            <a:pathLst>
              <a:path w="3923" h="3577" extrusionOk="0">
                <a:moveTo>
                  <a:pt x="1962" y="1"/>
                </a:moveTo>
                <a:cubicBezTo>
                  <a:pt x="1836" y="1"/>
                  <a:pt x="1711" y="66"/>
                  <a:pt x="1647" y="196"/>
                </a:cubicBezTo>
                <a:lnTo>
                  <a:pt x="1345" y="816"/>
                </a:lnTo>
                <a:cubicBezTo>
                  <a:pt x="1295" y="918"/>
                  <a:pt x="1192" y="989"/>
                  <a:pt x="1080" y="1005"/>
                </a:cubicBezTo>
                <a:lnTo>
                  <a:pt x="399" y="1102"/>
                </a:lnTo>
                <a:cubicBezTo>
                  <a:pt x="113" y="1147"/>
                  <a:pt x="0" y="1501"/>
                  <a:pt x="205" y="1699"/>
                </a:cubicBezTo>
                <a:lnTo>
                  <a:pt x="696" y="2181"/>
                </a:lnTo>
                <a:cubicBezTo>
                  <a:pt x="783" y="2263"/>
                  <a:pt x="819" y="2374"/>
                  <a:pt x="798" y="2487"/>
                </a:cubicBezTo>
                <a:lnTo>
                  <a:pt x="681" y="3167"/>
                </a:lnTo>
                <a:cubicBezTo>
                  <a:pt x="644" y="3394"/>
                  <a:pt x="822" y="3576"/>
                  <a:pt x="1027" y="3576"/>
                </a:cubicBezTo>
                <a:cubicBezTo>
                  <a:pt x="1081" y="3576"/>
                  <a:pt x="1137" y="3563"/>
                  <a:pt x="1192" y="3535"/>
                </a:cubicBezTo>
                <a:lnTo>
                  <a:pt x="1801" y="3214"/>
                </a:lnTo>
                <a:cubicBezTo>
                  <a:pt x="1849" y="3188"/>
                  <a:pt x="1904" y="3175"/>
                  <a:pt x="1960" y="3175"/>
                </a:cubicBezTo>
                <a:cubicBezTo>
                  <a:pt x="2015" y="3175"/>
                  <a:pt x="2072" y="3188"/>
                  <a:pt x="2123" y="3214"/>
                </a:cubicBezTo>
                <a:lnTo>
                  <a:pt x="2731" y="3535"/>
                </a:lnTo>
                <a:cubicBezTo>
                  <a:pt x="2785" y="3563"/>
                  <a:pt x="2840" y="3576"/>
                  <a:pt x="2894" y="3576"/>
                </a:cubicBezTo>
                <a:cubicBezTo>
                  <a:pt x="3098" y="3576"/>
                  <a:pt x="3279" y="3394"/>
                  <a:pt x="3238" y="3167"/>
                </a:cubicBezTo>
                <a:lnTo>
                  <a:pt x="3125" y="2487"/>
                </a:lnTo>
                <a:cubicBezTo>
                  <a:pt x="3105" y="2374"/>
                  <a:pt x="3141" y="2263"/>
                  <a:pt x="3222" y="2181"/>
                </a:cubicBezTo>
                <a:lnTo>
                  <a:pt x="3713" y="1699"/>
                </a:lnTo>
                <a:cubicBezTo>
                  <a:pt x="3923" y="1501"/>
                  <a:pt x="3811" y="1147"/>
                  <a:pt x="3519" y="1102"/>
                </a:cubicBezTo>
                <a:lnTo>
                  <a:pt x="2844" y="1005"/>
                </a:lnTo>
                <a:cubicBezTo>
                  <a:pt x="2726" y="989"/>
                  <a:pt x="2629" y="918"/>
                  <a:pt x="2578" y="816"/>
                </a:cubicBezTo>
                <a:lnTo>
                  <a:pt x="2277" y="196"/>
                </a:lnTo>
                <a:cubicBezTo>
                  <a:pt x="2212" y="66"/>
                  <a:pt x="2087" y="1"/>
                  <a:pt x="19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1352;p65">
            <a:extLst>
              <a:ext uri="{FF2B5EF4-FFF2-40B4-BE49-F238E27FC236}">
                <a16:creationId xmlns:a16="http://schemas.microsoft.com/office/drawing/2014/main" id="{A215F3B7-E92C-6748-8130-883ECB3F18F3}"/>
              </a:ext>
            </a:extLst>
          </p:cNvPr>
          <p:cNvSpPr/>
          <p:nvPr/>
        </p:nvSpPr>
        <p:spPr>
          <a:xfrm>
            <a:off x="2213194" y="3029761"/>
            <a:ext cx="144062" cy="131347"/>
          </a:xfrm>
          <a:custGeom>
            <a:avLst/>
            <a:gdLst/>
            <a:ahLst/>
            <a:cxnLst/>
            <a:rect l="l" t="t" r="r" b="b"/>
            <a:pathLst>
              <a:path w="3923" h="3577" extrusionOk="0">
                <a:moveTo>
                  <a:pt x="1962" y="1"/>
                </a:moveTo>
                <a:cubicBezTo>
                  <a:pt x="1836" y="1"/>
                  <a:pt x="1711" y="66"/>
                  <a:pt x="1647" y="196"/>
                </a:cubicBezTo>
                <a:lnTo>
                  <a:pt x="1345" y="816"/>
                </a:lnTo>
                <a:cubicBezTo>
                  <a:pt x="1295" y="918"/>
                  <a:pt x="1192" y="989"/>
                  <a:pt x="1080" y="1005"/>
                </a:cubicBezTo>
                <a:lnTo>
                  <a:pt x="399" y="1102"/>
                </a:lnTo>
                <a:cubicBezTo>
                  <a:pt x="113" y="1147"/>
                  <a:pt x="0" y="1501"/>
                  <a:pt x="205" y="1699"/>
                </a:cubicBezTo>
                <a:lnTo>
                  <a:pt x="696" y="2181"/>
                </a:lnTo>
                <a:cubicBezTo>
                  <a:pt x="783" y="2263"/>
                  <a:pt x="819" y="2374"/>
                  <a:pt x="798" y="2487"/>
                </a:cubicBezTo>
                <a:lnTo>
                  <a:pt x="681" y="3167"/>
                </a:lnTo>
                <a:cubicBezTo>
                  <a:pt x="644" y="3394"/>
                  <a:pt x="822" y="3576"/>
                  <a:pt x="1027" y="3576"/>
                </a:cubicBezTo>
                <a:cubicBezTo>
                  <a:pt x="1081" y="3576"/>
                  <a:pt x="1137" y="3563"/>
                  <a:pt x="1192" y="3535"/>
                </a:cubicBezTo>
                <a:lnTo>
                  <a:pt x="1801" y="3214"/>
                </a:lnTo>
                <a:cubicBezTo>
                  <a:pt x="1849" y="3188"/>
                  <a:pt x="1904" y="3175"/>
                  <a:pt x="1960" y="3175"/>
                </a:cubicBezTo>
                <a:cubicBezTo>
                  <a:pt x="2015" y="3175"/>
                  <a:pt x="2072" y="3188"/>
                  <a:pt x="2123" y="3214"/>
                </a:cubicBezTo>
                <a:lnTo>
                  <a:pt x="2731" y="3535"/>
                </a:lnTo>
                <a:cubicBezTo>
                  <a:pt x="2785" y="3563"/>
                  <a:pt x="2840" y="3576"/>
                  <a:pt x="2894" y="3576"/>
                </a:cubicBezTo>
                <a:cubicBezTo>
                  <a:pt x="3098" y="3576"/>
                  <a:pt x="3279" y="3394"/>
                  <a:pt x="3238" y="3167"/>
                </a:cubicBezTo>
                <a:lnTo>
                  <a:pt x="3125" y="2487"/>
                </a:lnTo>
                <a:cubicBezTo>
                  <a:pt x="3105" y="2374"/>
                  <a:pt x="3141" y="2263"/>
                  <a:pt x="3222" y="2181"/>
                </a:cubicBezTo>
                <a:lnTo>
                  <a:pt x="3713" y="1699"/>
                </a:lnTo>
                <a:cubicBezTo>
                  <a:pt x="3923" y="1501"/>
                  <a:pt x="3811" y="1147"/>
                  <a:pt x="3519" y="1102"/>
                </a:cubicBezTo>
                <a:lnTo>
                  <a:pt x="2844" y="1005"/>
                </a:lnTo>
                <a:cubicBezTo>
                  <a:pt x="2726" y="989"/>
                  <a:pt x="2629" y="918"/>
                  <a:pt x="2578" y="816"/>
                </a:cubicBezTo>
                <a:lnTo>
                  <a:pt x="2277" y="196"/>
                </a:lnTo>
                <a:cubicBezTo>
                  <a:pt x="2212" y="66"/>
                  <a:pt x="2087" y="1"/>
                  <a:pt x="19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1352;p65">
            <a:extLst>
              <a:ext uri="{FF2B5EF4-FFF2-40B4-BE49-F238E27FC236}">
                <a16:creationId xmlns:a16="http://schemas.microsoft.com/office/drawing/2014/main" id="{4E258D07-368E-1E89-A991-903C54313AD9}"/>
              </a:ext>
            </a:extLst>
          </p:cNvPr>
          <p:cNvSpPr/>
          <p:nvPr/>
        </p:nvSpPr>
        <p:spPr>
          <a:xfrm>
            <a:off x="2467996" y="3029761"/>
            <a:ext cx="144062" cy="131347"/>
          </a:xfrm>
          <a:custGeom>
            <a:avLst/>
            <a:gdLst/>
            <a:ahLst/>
            <a:cxnLst/>
            <a:rect l="l" t="t" r="r" b="b"/>
            <a:pathLst>
              <a:path w="3923" h="3577" extrusionOk="0">
                <a:moveTo>
                  <a:pt x="1962" y="1"/>
                </a:moveTo>
                <a:cubicBezTo>
                  <a:pt x="1836" y="1"/>
                  <a:pt x="1711" y="66"/>
                  <a:pt x="1647" y="196"/>
                </a:cubicBezTo>
                <a:lnTo>
                  <a:pt x="1345" y="816"/>
                </a:lnTo>
                <a:cubicBezTo>
                  <a:pt x="1295" y="918"/>
                  <a:pt x="1192" y="989"/>
                  <a:pt x="1080" y="1005"/>
                </a:cubicBezTo>
                <a:lnTo>
                  <a:pt x="399" y="1102"/>
                </a:lnTo>
                <a:cubicBezTo>
                  <a:pt x="113" y="1147"/>
                  <a:pt x="0" y="1501"/>
                  <a:pt x="205" y="1699"/>
                </a:cubicBezTo>
                <a:lnTo>
                  <a:pt x="696" y="2181"/>
                </a:lnTo>
                <a:cubicBezTo>
                  <a:pt x="783" y="2263"/>
                  <a:pt x="819" y="2374"/>
                  <a:pt x="798" y="2487"/>
                </a:cubicBezTo>
                <a:lnTo>
                  <a:pt x="681" y="3167"/>
                </a:lnTo>
                <a:cubicBezTo>
                  <a:pt x="644" y="3394"/>
                  <a:pt x="822" y="3576"/>
                  <a:pt x="1027" y="3576"/>
                </a:cubicBezTo>
                <a:cubicBezTo>
                  <a:pt x="1081" y="3576"/>
                  <a:pt x="1137" y="3563"/>
                  <a:pt x="1192" y="3535"/>
                </a:cubicBezTo>
                <a:lnTo>
                  <a:pt x="1801" y="3214"/>
                </a:lnTo>
                <a:cubicBezTo>
                  <a:pt x="1849" y="3188"/>
                  <a:pt x="1904" y="3175"/>
                  <a:pt x="1960" y="3175"/>
                </a:cubicBezTo>
                <a:cubicBezTo>
                  <a:pt x="2015" y="3175"/>
                  <a:pt x="2072" y="3188"/>
                  <a:pt x="2123" y="3214"/>
                </a:cubicBezTo>
                <a:lnTo>
                  <a:pt x="2731" y="3535"/>
                </a:lnTo>
                <a:cubicBezTo>
                  <a:pt x="2785" y="3563"/>
                  <a:pt x="2840" y="3576"/>
                  <a:pt x="2894" y="3576"/>
                </a:cubicBezTo>
                <a:cubicBezTo>
                  <a:pt x="3098" y="3576"/>
                  <a:pt x="3279" y="3394"/>
                  <a:pt x="3238" y="3167"/>
                </a:cubicBezTo>
                <a:lnTo>
                  <a:pt x="3125" y="2487"/>
                </a:lnTo>
                <a:cubicBezTo>
                  <a:pt x="3105" y="2374"/>
                  <a:pt x="3141" y="2263"/>
                  <a:pt x="3222" y="2181"/>
                </a:cubicBezTo>
                <a:lnTo>
                  <a:pt x="3713" y="1699"/>
                </a:lnTo>
                <a:cubicBezTo>
                  <a:pt x="3923" y="1501"/>
                  <a:pt x="3811" y="1147"/>
                  <a:pt x="3519" y="1102"/>
                </a:cubicBezTo>
                <a:lnTo>
                  <a:pt x="2844" y="1005"/>
                </a:lnTo>
                <a:cubicBezTo>
                  <a:pt x="2726" y="989"/>
                  <a:pt x="2629" y="918"/>
                  <a:pt x="2578" y="816"/>
                </a:cubicBezTo>
                <a:lnTo>
                  <a:pt x="2277" y="196"/>
                </a:lnTo>
                <a:cubicBezTo>
                  <a:pt x="2212" y="66"/>
                  <a:pt x="2087" y="1"/>
                  <a:pt x="19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&lt;Projeto sobre o perfil</a:t>
            </a:r>
            <a:r>
              <a:rPr lang="en" sz="4000" dirty="0"/>
              <a:t> </a:t>
            </a:r>
            <a:r>
              <a:rPr lang="en" sz="2800" dirty="0"/>
              <a:t>de pessoas frequentando sessões de um cinema em Brasília&gt;</a:t>
            </a:r>
            <a:endParaRPr sz="2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Possui 9 validações, uma branch para cada integrante e foi feito em trios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736;p42">
            <a:extLst>
              <a:ext uri="{FF2B5EF4-FFF2-40B4-BE49-F238E27FC236}">
                <a16:creationId xmlns:a16="http://schemas.microsoft.com/office/drawing/2014/main" id="{A4A9D42C-AF0D-CA89-3F34-F604B62AAC39}"/>
              </a:ext>
            </a:extLst>
          </p:cNvPr>
          <p:cNvGrpSpPr/>
          <p:nvPr/>
        </p:nvGrpSpPr>
        <p:grpSpPr>
          <a:xfrm>
            <a:off x="4093576" y="3346425"/>
            <a:ext cx="737100" cy="737100"/>
            <a:chOff x="991075" y="1881675"/>
            <a:chExt cx="737100" cy="737100"/>
          </a:xfrm>
        </p:grpSpPr>
        <p:sp>
          <p:nvSpPr>
            <p:cNvPr id="23" name="Google Shape;737;p42">
              <a:extLst>
                <a:ext uri="{FF2B5EF4-FFF2-40B4-BE49-F238E27FC236}">
                  <a16:creationId xmlns:a16="http://schemas.microsoft.com/office/drawing/2014/main" id="{9C5819F7-9A0B-B14C-149A-CC58002E153A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8;p42">
              <a:extLst>
                <a:ext uri="{FF2B5EF4-FFF2-40B4-BE49-F238E27FC236}">
                  <a16:creationId xmlns:a16="http://schemas.microsoft.com/office/drawing/2014/main" id="{3B193867-E937-AF70-B5B6-BF48B3636204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610;p73">
            <a:extLst>
              <a:ext uri="{FF2B5EF4-FFF2-40B4-BE49-F238E27FC236}">
                <a16:creationId xmlns:a16="http://schemas.microsoft.com/office/drawing/2014/main" id="{F370E3A6-0CAA-31C0-E41F-5A7E6499B827}"/>
              </a:ext>
            </a:extLst>
          </p:cNvPr>
          <p:cNvGrpSpPr/>
          <p:nvPr/>
        </p:nvGrpSpPr>
        <p:grpSpPr>
          <a:xfrm>
            <a:off x="4257623" y="3460350"/>
            <a:ext cx="409003" cy="406345"/>
            <a:chOff x="2213404" y="2545811"/>
            <a:chExt cx="409003" cy="406345"/>
          </a:xfrm>
        </p:grpSpPr>
        <p:sp>
          <p:nvSpPr>
            <p:cNvPr id="8" name="Google Shape;1611;p73">
              <a:extLst>
                <a:ext uri="{FF2B5EF4-FFF2-40B4-BE49-F238E27FC236}">
                  <a16:creationId xmlns:a16="http://schemas.microsoft.com/office/drawing/2014/main" id="{4A9B8A68-4FDB-5625-7741-F28565A8B7F6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12;p73">
              <a:extLst>
                <a:ext uri="{FF2B5EF4-FFF2-40B4-BE49-F238E27FC236}">
                  <a16:creationId xmlns:a16="http://schemas.microsoft.com/office/drawing/2014/main" id="{74F34E4B-F84C-9CD4-D581-8125126F92E0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3;p73">
              <a:extLst>
                <a:ext uri="{FF2B5EF4-FFF2-40B4-BE49-F238E27FC236}">
                  <a16:creationId xmlns:a16="http://schemas.microsoft.com/office/drawing/2014/main" id="{15C5CDD1-9203-6819-879C-9BCBDBEC07FD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4;p73">
              <a:extLst>
                <a:ext uri="{FF2B5EF4-FFF2-40B4-BE49-F238E27FC236}">
                  <a16:creationId xmlns:a16="http://schemas.microsoft.com/office/drawing/2014/main" id="{C7287519-AB28-5B94-D4A6-B763DDE1FE84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5;p73">
              <a:extLst>
                <a:ext uri="{FF2B5EF4-FFF2-40B4-BE49-F238E27FC236}">
                  <a16:creationId xmlns:a16="http://schemas.microsoft.com/office/drawing/2014/main" id="{61B09690-2D7A-8053-1855-D6B6F290C0A5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6;p73">
              <a:extLst>
                <a:ext uri="{FF2B5EF4-FFF2-40B4-BE49-F238E27FC236}">
                  <a16:creationId xmlns:a16="http://schemas.microsoft.com/office/drawing/2014/main" id="{2CC40A38-D927-BCF9-FA2B-04AD70732232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7;p73">
              <a:extLst>
                <a:ext uri="{FF2B5EF4-FFF2-40B4-BE49-F238E27FC236}">
                  <a16:creationId xmlns:a16="http://schemas.microsoft.com/office/drawing/2014/main" id="{2C94807B-E54C-89DE-D9C9-2143B63BB404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8;p73">
              <a:extLst>
                <a:ext uri="{FF2B5EF4-FFF2-40B4-BE49-F238E27FC236}">
                  <a16:creationId xmlns:a16="http://schemas.microsoft.com/office/drawing/2014/main" id="{81AE9C7C-CD8C-E07E-4E31-F464E624591A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9;p73">
              <a:extLst>
                <a:ext uri="{FF2B5EF4-FFF2-40B4-BE49-F238E27FC236}">
                  <a16:creationId xmlns:a16="http://schemas.microsoft.com/office/drawing/2014/main" id="{E69D7ADB-AA31-C49B-0309-17B98D0D4C71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0;p73">
              <a:extLst>
                <a:ext uri="{FF2B5EF4-FFF2-40B4-BE49-F238E27FC236}">
                  <a16:creationId xmlns:a16="http://schemas.microsoft.com/office/drawing/2014/main" id="{0DACC6A2-2FE7-A9CB-DF06-5F07C070CADB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21;p73">
              <a:extLst>
                <a:ext uri="{FF2B5EF4-FFF2-40B4-BE49-F238E27FC236}">
                  <a16:creationId xmlns:a16="http://schemas.microsoft.com/office/drawing/2014/main" id="{09249822-86F9-3EBD-D1D7-5102A1FEFE4D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2;p73">
              <a:extLst>
                <a:ext uri="{FF2B5EF4-FFF2-40B4-BE49-F238E27FC236}">
                  <a16:creationId xmlns:a16="http://schemas.microsoft.com/office/drawing/2014/main" id="{B2190413-F1E9-3255-652C-A0DC96879274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3;p73">
              <a:extLst>
                <a:ext uri="{FF2B5EF4-FFF2-40B4-BE49-F238E27FC236}">
                  <a16:creationId xmlns:a16="http://schemas.microsoft.com/office/drawing/2014/main" id="{55A13C14-1E70-3C61-2688-9B118AFAF70E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4;p73">
              <a:extLst>
                <a:ext uri="{FF2B5EF4-FFF2-40B4-BE49-F238E27FC236}">
                  <a16:creationId xmlns:a16="http://schemas.microsoft.com/office/drawing/2014/main" id="{27F65F53-C8D6-5D52-6290-295EC58D4A9A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/Menu do Código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761918"/>
            <a:ext cx="7704000" cy="2943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menu: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 err="1">
                <a:latin typeface="Consolas" panose="020B0609020204030204" pitchFamily="49" charset="0"/>
              </a:rPr>
              <a:t>printf</a:t>
            </a:r>
            <a:r>
              <a:rPr lang="pt-BR" sz="600" dirty="0">
                <a:latin typeface="Consolas" panose="020B0609020204030204" pitchFamily="49" charset="0"/>
              </a:rPr>
              <a:t>("Bem vindo ao Cinema! Escolha a opção desejada:\n\n"); // Imprime o menu inicial;</a:t>
            </a:r>
            <a:r>
              <a:rPr lang="en-US" sz="600" dirty="0">
                <a:latin typeface="Consolas" panose="020B0609020204030204" pitchFamily="49" charset="0"/>
              </a:rPr>
              <a:t> 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 err="1">
                <a:latin typeface="Consolas" panose="020B0609020204030204" pitchFamily="49" charset="0"/>
              </a:rPr>
              <a:t>printf</a:t>
            </a:r>
            <a:r>
              <a:rPr lang="pt-BR" sz="600" dirty="0">
                <a:latin typeface="Consolas" panose="020B0609020204030204" pitchFamily="49" charset="0"/>
              </a:rPr>
              <a:t>("1. Iniciar análise\n2. Sair\n\</a:t>
            </a:r>
            <a:r>
              <a:rPr lang="pt-BR" sz="600" dirty="0" err="1">
                <a:latin typeface="Consolas" panose="020B0609020204030204" pitchFamily="49" charset="0"/>
              </a:rPr>
              <a:t>nOpção</a:t>
            </a:r>
            <a:r>
              <a:rPr lang="pt-BR" sz="600" dirty="0">
                <a:latin typeface="Consolas" panose="020B0609020204030204" pitchFamily="49" charset="0"/>
              </a:rPr>
              <a:t>: ");             // Imprime o menu inicial;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 err="1">
                <a:latin typeface="Consolas" panose="020B0609020204030204" pitchFamily="49" charset="0"/>
              </a:rPr>
              <a:t>scanf</a:t>
            </a:r>
            <a:r>
              <a:rPr lang="pt-BR" sz="600" dirty="0">
                <a:latin typeface="Consolas" panose="020B0609020204030204" pitchFamily="49" charset="0"/>
              </a:rPr>
              <a:t>("%d", &amp;</a:t>
            </a:r>
            <a:r>
              <a:rPr lang="pt-BR" sz="600" dirty="0" err="1">
                <a:latin typeface="Consolas" panose="020B0609020204030204" pitchFamily="49" charset="0"/>
              </a:rPr>
              <a:t>opc</a:t>
            </a:r>
            <a:r>
              <a:rPr lang="pt-BR" sz="600" dirty="0">
                <a:latin typeface="Consolas" panose="020B0609020204030204" pitchFamily="49" charset="0"/>
              </a:rPr>
              <a:t>);                                // Recebe a opção desejada no menu inicial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.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 err="1">
                <a:latin typeface="Consolas" panose="020B0609020204030204" pitchFamily="49" charset="0"/>
              </a:rPr>
              <a:t>if</a:t>
            </a:r>
            <a:r>
              <a:rPr lang="pt-BR" sz="600" dirty="0">
                <a:latin typeface="Consolas" panose="020B0609020204030204" pitchFamily="49" charset="0"/>
              </a:rPr>
              <a:t> (</a:t>
            </a:r>
            <a:r>
              <a:rPr lang="pt-BR" sz="600" dirty="0" err="1">
                <a:latin typeface="Consolas" panose="020B0609020204030204" pitchFamily="49" charset="0"/>
              </a:rPr>
              <a:t>opc</a:t>
            </a:r>
            <a:r>
              <a:rPr lang="pt-BR" sz="600" dirty="0">
                <a:latin typeface="Consolas" panose="020B0609020204030204" pitchFamily="49" charset="0"/>
              </a:rPr>
              <a:t> == 2) // Validação das opções do menu inicial (1);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{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 </a:t>
            </a:r>
            <a:r>
              <a:rPr lang="pt-BR" sz="600" dirty="0" err="1">
                <a:latin typeface="Consolas" panose="020B0609020204030204" pitchFamily="49" charset="0"/>
              </a:rPr>
              <a:t>printf</a:t>
            </a:r>
            <a:r>
              <a:rPr lang="pt-BR" sz="600" dirty="0">
                <a:latin typeface="Consolas" panose="020B0609020204030204" pitchFamily="49" charset="0"/>
              </a:rPr>
              <a:t>("\</a:t>
            </a:r>
            <a:r>
              <a:rPr lang="pt-BR" sz="600" dirty="0" err="1">
                <a:latin typeface="Consolas" panose="020B0609020204030204" pitchFamily="49" charset="0"/>
              </a:rPr>
              <a:t>nFinalizando</a:t>
            </a:r>
            <a:r>
              <a:rPr lang="pt-BR" sz="600" dirty="0">
                <a:latin typeface="Consolas" panose="020B0609020204030204" pitchFamily="49" charset="0"/>
              </a:rPr>
              <a:t>...\n");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 </a:t>
            </a:r>
            <a:r>
              <a:rPr lang="pt-BR" sz="600" dirty="0" err="1">
                <a:latin typeface="Consolas" panose="020B0609020204030204" pitchFamily="49" charset="0"/>
              </a:rPr>
              <a:t>exit</a:t>
            </a:r>
            <a:r>
              <a:rPr lang="pt-BR" sz="600" dirty="0">
                <a:latin typeface="Consolas" panose="020B0609020204030204" pitchFamily="49" charset="0"/>
              </a:rPr>
              <a:t>(0); // Finalizando o programa;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}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 err="1">
                <a:latin typeface="Consolas" panose="020B0609020204030204" pitchFamily="49" charset="0"/>
              </a:rPr>
              <a:t>else</a:t>
            </a:r>
            <a:r>
              <a:rPr lang="pt-BR" sz="600" dirty="0">
                <a:latin typeface="Consolas" panose="020B0609020204030204" pitchFamily="49" charset="0"/>
              </a:rPr>
              <a:t> </a:t>
            </a:r>
            <a:r>
              <a:rPr lang="pt-BR" sz="600" dirty="0" err="1">
                <a:latin typeface="Consolas" panose="020B0609020204030204" pitchFamily="49" charset="0"/>
              </a:rPr>
              <a:t>if</a:t>
            </a:r>
            <a:r>
              <a:rPr lang="pt-BR" sz="600" dirty="0">
                <a:latin typeface="Consolas" panose="020B0609020204030204" pitchFamily="49" charset="0"/>
              </a:rPr>
              <a:t> (</a:t>
            </a:r>
            <a:r>
              <a:rPr lang="pt-BR" sz="600" dirty="0" err="1">
                <a:latin typeface="Consolas" panose="020B0609020204030204" pitchFamily="49" charset="0"/>
              </a:rPr>
              <a:t>opc</a:t>
            </a:r>
            <a:r>
              <a:rPr lang="pt-BR" sz="600" dirty="0">
                <a:latin typeface="Consolas" panose="020B0609020204030204" pitchFamily="49" charset="0"/>
              </a:rPr>
              <a:t> != 1) // Validação das opções do menu inicial (2);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 {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system("</a:t>
            </a:r>
            <a:r>
              <a:rPr lang="pt-BR" sz="600" dirty="0" err="1">
                <a:latin typeface="Consolas" panose="020B0609020204030204" pitchFamily="49" charset="0"/>
              </a:rPr>
              <a:t>cls</a:t>
            </a:r>
            <a:r>
              <a:rPr lang="pt-BR" sz="600" dirty="0">
                <a:latin typeface="Consolas" panose="020B0609020204030204" pitchFamily="49" charset="0"/>
              </a:rPr>
              <a:t>");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 err="1">
                <a:latin typeface="Consolas" panose="020B0609020204030204" pitchFamily="49" charset="0"/>
              </a:rPr>
              <a:t>printf</a:t>
            </a:r>
            <a:r>
              <a:rPr lang="pt-BR" sz="600" dirty="0">
                <a:latin typeface="Consolas" panose="020B0609020204030204" pitchFamily="49" charset="0"/>
              </a:rPr>
              <a:t>("#AVISO: Digite uma opção válida!\n\n");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 goto menu; // Retornando ao menu para digitar a opção desejada novamente;</a:t>
            </a:r>
          </a:p>
          <a:p>
            <a:pPr marL="439421" lvl="0" indent="-2286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 startAt="16"/>
            </a:pPr>
            <a:r>
              <a:rPr lang="pt-BR" sz="600" dirty="0">
                <a:latin typeface="Consolas" panose="020B0609020204030204" pitchFamily="49" charset="0"/>
              </a:rPr>
              <a:t>}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 startAt="16"/>
            </a:pPr>
            <a:endParaRPr lang="pt-BR" dirty="0">
              <a:latin typeface="Consolas" panose="020B0609020204030204" pitchFamily="49" charset="0"/>
            </a:endParaRP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 startAt="16"/>
            </a:pPr>
            <a:endParaRPr lang="en-US" dirty="0">
              <a:latin typeface="Consolas" panose="020B0609020204030204" pitchFamily="49" charset="0"/>
            </a:endParaRPr>
          </a:p>
          <a:p>
            <a:pPr marL="622300" lvl="0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02;p37">
            <a:hlinkClick r:id="rId6" action="ppaction://hlinksldjump"/>
            <a:extLst>
              <a:ext uri="{FF2B5EF4-FFF2-40B4-BE49-F238E27FC236}">
                <a16:creationId xmlns:a16="http://schemas.microsoft.com/office/drawing/2014/main" id="{E9F5EC50-8E2D-AEF4-29E5-5C22410B3917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 dirty="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" name="Google Shape;1679;p76">
            <a:extLst>
              <a:ext uri="{FF2B5EF4-FFF2-40B4-BE49-F238E27FC236}">
                <a16:creationId xmlns:a16="http://schemas.microsoft.com/office/drawing/2014/main" id="{BA163D2D-F3B4-4941-A764-707B02CA64F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7198" y="1456464"/>
            <a:ext cx="2065801" cy="2943461"/>
          </a:xfrm>
          <a:prstGeom prst="roundRect">
            <a:avLst>
              <a:gd name="adj" fmla="val 71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/Quantidade de Sessões</a:t>
            </a:r>
            <a:endParaRPr sz="1600"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/Quantidade de pessoas que assistiram ao filme</a:t>
            </a:r>
            <a:endParaRPr sz="1400"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/Sexo Feminino ou Masculino </a:t>
            </a:r>
            <a:endParaRPr sz="1600"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/Tipo de ingresso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/04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/Variáveis </a:t>
            </a:r>
            <a:endParaRPr dirty="0"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2613D4C0-B53F-438A-0999-BEAB6B2D9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862" y="2063951"/>
            <a:ext cx="923925" cy="4762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A748163-CF1E-C965-9D6E-30F7F59A7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306" y="2121138"/>
            <a:ext cx="1088063" cy="45061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CCC8541-BE93-9BAB-C3D4-4331B2CA4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9306" y="3708686"/>
            <a:ext cx="1181100" cy="323850"/>
          </a:xfrm>
          <a:prstGeom prst="rect">
            <a:avLst/>
          </a:prstGeom>
        </p:spPr>
      </p:pic>
      <p:sp>
        <p:nvSpPr>
          <p:cNvPr id="29" name="Google Shape;602;p37">
            <a:hlinkClick r:id="rId9" action="ppaction://hlinksldjump"/>
            <a:extLst>
              <a:ext uri="{FF2B5EF4-FFF2-40B4-BE49-F238E27FC236}">
                <a16:creationId xmlns:a16="http://schemas.microsoft.com/office/drawing/2014/main" id="{9EDDF2B3-BBA5-0BC1-68E8-B28A538BD8AF}"/>
              </a:ext>
            </a:extLst>
          </p:cNvPr>
          <p:cNvSpPr txBox="1">
            <a:spLocks/>
          </p:cNvSpPr>
          <p:nvPr/>
        </p:nvSpPr>
        <p:spPr>
          <a:xfrm>
            <a:off x="7791450" y="4756150"/>
            <a:ext cx="10668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789DB4E-1C96-B1C6-6F78-8A079FF7CD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665" y="3704636"/>
            <a:ext cx="1876425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57712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/Nome do filme, Quantidade de pessoas do sexo Feminino e Masculino</a:t>
            </a:r>
            <a:endParaRPr sz="1400"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/05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/Quantidade de pessoas por classificação de idade</a:t>
            </a:r>
            <a:endParaRPr sz="1400"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/06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/Quantidade de pessoas maiores de idade</a:t>
            </a:r>
            <a:endParaRPr sz="1600"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/07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" sz="2000" dirty="0"/>
              <a:t> Total arrecadado em cada sessão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/08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/Variáveis</a:t>
            </a:r>
            <a:endParaRPr dirty="0"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02;p37">
            <a:hlinkClick r:id="rId5" action="ppaction://hlinksldjump"/>
            <a:extLst>
              <a:ext uri="{FF2B5EF4-FFF2-40B4-BE49-F238E27FC236}">
                <a16:creationId xmlns:a16="http://schemas.microsoft.com/office/drawing/2014/main" id="{702E9975-F5B6-9515-71EE-14A09E878104}"/>
              </a:ext>
            </a:extLst>
          </p:cNvPr>
          <p:cNvSpPr txBox="1">
            <a:spLocks/>
          </p:cNvSpPr>
          <p:nvPr/>
        </p:nvSpPr>
        <p:spPr>
          <a:xfrm>
            <a:off x="7791450" y="4756150"/>
            <a:ext cx="10668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E1DE65A-F41E-D73D-F590-4DA0E84B2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487" y="2185837"/>
            <a:ext cx="2143125" cy="29527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0282329-9681-9BC2-ACAB-33713CB25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487" y="2539799"/>
            <a:ext cx="933450" cy="3143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CF0AA16-F0B9-672E-B242-A4F6DAE5B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737" y="2545367"/>
            <a:ext cx="904875" cy="31432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FB399C1-1083-1794-6F11-ACDE1A3607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5519" y="2254175"/>
            <a:ext cx="3490880" cy="24765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CD6662D-60EA-7643-38FE-022901C65F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0840" y="3776785"/>
            <a:ext cx="2538028" cy="223214"/>
          </a:xfrm>
          <a:prstGeom prst="rect">
            <a:avLst/>
          </a:prstGeom>
        </p:spPr>
      </p:pic>
      <p:pic>
        <p:nvPicPr>
          <p:cNvPr id="515" name="Imagem 514">
            <a:extLst>
              <a:ext uri="{FF2B5EF4-FFF2-40B4-BE49-F238E27FC236}">
                <a16:creationId xmlns:a16="http://schemas.microsoft.com/office/drawing/2014/main" id="{682BB4DF-014D-3D5B-A81F-893AFBCE0F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6825" y="3692804"/>
            <a:ext cx="2177972" cy="282196"/>
          </a:xfrm>
          <a:prstGeom prst="rect">
            <a:avLst/>
          </a:prstGeom>
        </p:spPr>
      </p:pic>
      <p:pic>
        <p:nvPicPr>
          <p:cNvPr id="517" name="Imagem 516">
            <a:extLst>
              <a:ext uri="{FF2B5EF4-FFF2-40B4-BE49-F238E27FC236}">
                <a16:creationId xmlns:a16="http://schemas.microsoft.com/office/drawing/2014/main" id="{A007581E-B3B3-53A0-55E8-89CFFE7DA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6824" y="4027726"/>
            <a:ext cx="2177969" cy="2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0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681698" y="182220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/Validação da quantidade de sessões</a:t>
            </a:r>
            <a:endParaRPr sz="24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rId5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37029E-00E4-45CF-9840-8FFF4A585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745" y="1052000"/>
            <a:ext cx="5478753" cy="2779550"/>
          </a:xfrm>
          <a:prstGeom prst="rect">
            <a:avLst/>
          </a:prstGeom>
        </p:spPr>
      </p:pic>
      <p:sp>
        <p:nvSpPr>
          <p:cNvPr id="15" name="Google Shape;602;p37">
            <a:hlinkClick r:id="rId7" action="ppaction://hlinksldjump"/>
            <a:extLst>
              <a:ext uri="{FF2B5EF4-FFF2-40B4-BE49-F238E27FC236}">
                <a16:creationId xmlns:a16="http://schemas.microsoft.com/office/drawing/2014/main" id="{961A1096-7B25-20E4-55F1-5F8A76A15140}"/>
              </a:ext>
            </a:extLst>
          </p:cNvPr>
          <p:cNvSpPr txBox="1">
            <a:spLocks/>
          </p:cNvSpPr>
          <p:nvPr/>
        </p:nvSpPr>
        <p:spPr>
          <a:xfrm>
            <a:off x="7791450" y="4756150"/>
            <a:ext cx="10668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2" name="Google Shape;3488;p87">
            <a:extLst>
              <a:ext uri="{FF2B5EF4-FFF2-40B4-BE49-F238E27FC236}">
                <a16:creationId xmlns:a16="http://schemas.microsoft.com/office/drawing/2014/main" id="{103FA904-2A10-BD97-D887-4C39BA18A7CF}"/>
              </a:ext>
            </a:extLst>
          </p:cNvPr>
          <p:cNvGrpSpPr/>
          <p:nvPr/>
        </p:nvGrpSpPr>
        <p:grpSpPr>
          <a:xfrm>
            <a:off x="1473897" y="3579277"/>
            <a:ext cx="179649" cy="409009"/>
            <a:chOff x="5776197" y="3758147"/>
            <a:chExt cx="179649" cy="409009"/>
          </a:xfrm>
        </p:grpSpPr>
        <p:sp>
          <p:nvSpPr>
            <p:cNvPr id="23" name="Google Shape;3489;p87">
              <a:extLst>
                <a:ext uri="{FF2B5EF4-FFF2-40B4-BE49-F238E27FC236}">
                  <a16:creationId xmlns:a16="http://schemas.microsoft.com/office/drawing/2014/main" id="{C98C025C-6C78-DB59-7B91-9123D28E19AC}"/>
                </a:ext>
              </a:extLst>
            </p:cNvPr>
            <p:cNvSpPr/>
            <p:nvPr/>
          </p:nvSpPr>
          <p:spPr>
            <a:xfrm>
              <a:off x="5850446" y="3758147"/>
              <a:ext cx="105400" cy="163091"/>
            </a:xfrm>
            <a:custGeom>
              <a:avLst/>
              <a:gdLst/>
              <a:ahLst/>
              <a:cxnLst/>
              <a:rect l="l" t="t" r="r" b="b"/>
              <a:pathLst>
                <a:path w="3685" h="5702" extrusionOk="0">
                  <a:moveTo>
                    <a:pt x="2804" y="0"/>
                  </a:moveTo>
                  <a:lnTo>
                    <a:pt x="2804" y="881"/>
                  </a:lnTo>
                  <a:cubicBezTo>
                    <a:pt x="2804" y="1460"/>
                    <a:pt x="2433" y="1831"/>
                    <a:pt x="1854" y="1831"/>
                  </a:cubicBezTo>
                  <a:cubicBezTo>
                    <a:pt x="881" y="1831"/>
                    <a:pt x="0" y="2712"/>
                    <a:pt x="0" y="3685"/>
                  </a:cubicBezTo>
                  <a:lnTo>
                    <a:pt x="0" y="5701"/>
                  </a:lnTo>
                  <a:lnTo>
                    <a:pt x="881" y="5701"/>
                  </a:lnTo>
                  <a:lnTo>
                    <a:pt x="881" y="3685"/>
                  </a:lnTo>
                  <a:cubicBezTo>
                    <a:pt x="881" y="3198"/>
                    <a:pt x="1275" y="2712"/>
                    <a:pt x="1854" y="2712"/>
                  </a:cubicBezTo>
                  <a:cubicBezTo>
                    <a:pt x="2804" y="2712"/>
                    <a:pt x="3685" y="1947"/>
                    <a:pt x="3685" y="88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90;p87">
              <a:extLst>
                <a:ext uri="{FF2B5EF4-FFF2-40B4-BE49-F238E27FC236}">
                  <a16:creationId xmlns:a16="http://schemas.microsoft.com/office/drawing/2014/main" id="{BDA626B9-41CB-8A9B-FD63-509166EAB53D}"/>
                </a:ext>
              </a:extLst>
            </p:cNvPr>
            <p:cNvSpPr/>
            <p:nvPr/>
          </p:nvSpPr>
          <p:spPr>
            <a:xfrm>
              <a:off x="5847786" y="3976206"/>
              <a:ext cx="102111" cy="190950"/>
            </a:xfrm>
            <a:custGeom>
              <a:avLst/>
              <a:gdLst/>
              <a:ahLst/>
              <a:cxnLst/>
              <a:rect l="l" t="t" r="r" b="b"/>
              <a:pathLst>
                <a:path w="3570" h="6676" extrusionOk="0">
                  <a:moveTo>
                    <a:pt x="0" y="1"/>
                  </a:moveTo>
                  <a:lnTo>
                    <a:pt x="580" y="6675"/>
                  </a:lnTo>
                  <a:cubicBezTo>
                    <a:pt x="2225" y="6675"/>
                    <a:pt x="3569" y="5331"/>
                    <a:pt x="3569" y="3593"/>
                  </a:cubicBezTo>
                  <a:lnTo>
                    <a:pt x="3569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1;p87">
              <a:extLst>
                <a:ext uri="{FF2B5EF4-FFF2-40B4-BE49-F238E27FC236}">
                  <a16:creationId xmlns:a16="http://schemas.microsoft.com/office/drawing/2014/main" id="{DCA91277-943C-ABFA-0C8E-1051579B60FE}"/>
                </a:ext>
              </a:extLst>
            </p:cNvPr>
            <p:cNvSpPr/>
            <p:nvPr/>
          </p:nvSpPr>
          <p:spPr>
            <a:xfrm>
              <a:off x="5776197" y="3976206"/>
              <a:ext cx="88182" cy="190950"/>
            </a:xfrm>
            <a:custGeom>
              <a:avLst/>
              <a:gdLst/>
              <a:ahLst/>
              <a:cxnLst/>
              <a:rect l="l" t="t" r="r" b="b"/>
              <a:pathLst>
                <a:path w="3083" h="6676" extrusionOk="0">
                  <a:moveTo>
                    <a:pt x="3083" y="1"/>
                  </a:moveTo>
                  <a:lnTo>
                    <a:pt x="0" y="580"/>
                  </a:lnTo>
                  <a:lnTo>
                    <a:pt x="0" y="3593"/>
                  </a:lnTo>
                  <a:cubicBezTo>
                    <a:pt x="0" y="5331"/>
                    <a:pt x="1345" y="6675"/>
                    <a:pt x="3083" y="6675"/>
                  </a:cubicBez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92;p87">
              <a:extLst>
                <a:ext uri="{FF2B5EF4-FFF2-40B4-BE49-F238E27FC236}">
                  <a16:creationId xmlns:a16="http://schemas.microsoft.com/office/drawing/2014/main" id="{1F770915-37D3-F457-64B0-4BA613E67520}"/>
                </a:ext>
              </a:extLst>
            </p:cNvPr>
            <p:cNvSpPr/>
            <p:nvPr/>
          </p:nvSpPr>
          <p:spPr>
            <a:xfrm>
              <a:off x="5847786" y="3888056"/>
              <a:ext cx="102111" cy="104771"/>
            </a:xfrm>
            <a:custGeom>
              <a:avLst/>
              <a:gdLst/>
              <a:ahLst/>
              <a:cxnLst/>
              <a:rect l="l" t="t" r="r" b="b"/>
              <a:pathLst>
                <a:path w="3570" h="3663" extrusionOk="0">
                  <a:moveTo>
                    <a:pt x="580" y="1"/>
                  </a:moveTo>
                  <a:lnTo>
                    <a:pt x="0" y="1924"/>
                  </a:lnTo>
                  <a:lnTo>
                    <a:pt x="580" y="3662"/>
                  </a:lnTo>
                  <a:lnTo>
                    <a:pt x="3569" y="3662"/>
                  </a:lnTo>
                  <a:lnTo>
                    <a:pt x="3569" y="3083"/>
                  </a:lnTo>
                  <a:cubicBezTo>
                    <a:pt x="3569" y="1345"/>
                    <a:pt x="222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3;p87">
              <a:extLst>
                <a:ext uri="{FF2B5EF4-FFF2-40B4-BE49-F238E27FC236}">
                  <a16:creationId xmlns:a16="http://schemas.microsoft.com/office/drawing/2014/main" id="{0939C70C-61CE-388F-F672-AB4674DD4947}"/>
                </a:ext>
              </a:extLst>
            </p:cNvPr>
            <p:cNvSpPr/>
            <p:nvPr/>
          </p:nvSpPr>
          <p:spPr>
            <a:xfrm>
              <a:off x="5776197" y="3888056"/>
              <a:ext cx="88182" cy="104771"/>
            </a:xfrm>
            <a:custGeom>
              <a:avLst/>
              <a:gdLst/>
              <a:ahLst/>
              <a:cxnLst/>
              <a:rect l="l" t="t" r="r" b="b"/>
              <a:pathLst>
                <a:path w="3083" h="3663" extrusionOk="0">
                  <a:moveTo>
                    <a:pt x="3083" y="1"/>
                  </a:moveTo>
                  <a:cubicBezTo>
                    <a:pt x="1345" y="1"/>
                    <a:pt x="0" y="1345"/>
                    <a:pt x="0" y="3083"/>
                  </a:cubicBezTo>
                  <a:lnTo>
                    <a:pt x="0" y="3662"/>
                  </a:lnTo>
                  <a:lnTo>
                    <a:pt x="3083" y="366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681698" y="193650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/Quantidade de pessoas que assistiram ao filme</a:t>
            </a:r>
            <a:endParaRPr sz="24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E5A083"/>
                </a:solidFill>
                <a:effectLst/>
                <a:uLnTx/>
                <a:uFillTx/>
                <a:latin typeface="Oswald"/>
                <a:sym typeface="Oswald"/>
              </a:rPr>
              <a:t>/02</a:t>
            </a:r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2B3F9A-40E8-BD2D-4DD4-75C310F75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745" y="928581"/>
            <a:ext cx="5567362" cy="3286338"/>
          </a:xfrm>
          <a:prstGeom prst="rect">
            <a:avLst/>
          </a:prstGeom>
        </p:spPr>
      </p:pic>
      <p:sp>
        <p:nvSpPr>
          <p:cNvPr id="9" name="Google Shape;602;p37">
            <a:hlinkClick r:id="rId6" action="ppaction://hlinksldjump"/>
            <a:extLst>
              <a:ext uri="{FF2B5EF4-FFF2-40B4-BE49-F238E27FC236}">
                <a16:creationId xmlns:a16="http://schemas.microsoft.com/office/drawing/2014/main" id="{D8F744C5-3A7F-E09B-7E9C-1E52E8538E8D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 dirty="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" name="Google Shape;4221;p91">
            <a:extLst>
              <a:ext uri="{FF2B5EF4-FFF2-40B4-BE49-F238E27FC236}">
                <a16:creationId xmlns:a16="http://schemas.microsoft.com/office/drawing/2014/main" id="{D94F41C8-D471-FEE3-D5FE-946F11038506}"/>
              </a:ext>
            </a:extLst>
          </p:cNvPr>
          <p:cNvGrpSpPr/>
          <p:nvPr/>
        </p:nvGrpSpPr>
        <p:grpSpPr>
          <a:xfrm>
            <a:off x="1386171" y="3693006"/>
            <a:ext cx="355101" cy="352216"/>
            <a:chOff x="1351729" y="3153624"/>
            <a:chExt cx="409009" cy="405686"/>
          </a:xfrm>
        </p:grpSpPr>
        <p:sp>
          <p:nvSpPr>
            <p:cNvPr id="16" name="Google Shape;4222;p91">
              <a:extLst>
                <a:ext uri="{FF2B5EF4-FFF2-40B4-BE49-F238E27FC236}">
                  <a16:creationId xmlns:a16="http://schemas.microsoft.com/office/drawing/2014/main" id="{8681D9C7-4AEC-0250-45C0-DC56288882E5}"/>
                </a:ext>
              </a:extLst>
            </p:cNvPr>
            <p:cNvSpPr/>
            <p:nvPr/>
          </p:nvSpPr>
          <p:spPr>
            <a:xfrm>
              <a:off x="1539297" y="3208653"/>
              <a:ext cx="221441" cy="237315"/>
            </a:xfrm>
            <a:custGeom>
              <a:avLst/>
              <a:gdLst/>
              <a:ahLst/>
              <a:cxnLst/>
              <a:rect l="l" t="t" r="r" b="b"/>
              <a:pathLst>
                <a:path w="7742" h="8297" extrusionOk="0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3;p91">
              <a:extLst>
                <a:ext uri="{FF2B5EF4-FFF2-40B4-BE49-F238E27FC236}">
                  <a16:creationId xmlns:a16="http://schemas.microsoft.com/office/drawing/2014/main" id="{D9CED69B-8594-F54B-6BE3-5CACD4B6FAD6}"/>
                </a:ext>
              </a:extLst>
            </p:cNvPr>
            <p:cNvSpPr/>
            <p:nvPr/>
          </p:nvSpPr>
          <p:spPr>
            <a:xfrm>
              <a:off x="1351729" y="3208653"/>
              <a:ext cx="204165" cy="237315"/>
            </a:xfrm>
            <a:custGeom>
              <a:avLst/>
              <a:gdLst/>
              <a:ahLst/>
              <a:cxnLst/>
              <a:rect l="l" t="t" r="r" b="b"/>
              <a:pathLst>
                <a:path w="7138" h="8297" extrusionOk="0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4;p91">
              <a:extLst>
                <a:ext uri="{FF2B5EF4-FFF2-40B4-BE49-F238E27FC236}">
                  <a16:creationId xmlns:a16="http://schemas.microsoft.com/office/drawing/2014/main" id="{BB9DB61A-F521-28DD-EB4E-5E5812D502E5}"/>
                </a:ext>
              </a:extLst>
            </p:cNvPr>
            <p:cNvSpPr/>
            <p:nvPr/>
          </p:nvSpPr>
          <p:spPr>
            <a:xfrm>
              <a:off x="1539297" y="3482399"/>
              <a:ext cx="85550" cy="66329"/>
            </a:xfrm>
            <a:custGeom>
              <a:avLst/>
              <a:gdLst/>
              <a:ahLst/>
              <a:cxnLst/>
              <a:rect l="l" t="t" r="r" b="b"/>
              <a:pathLst>
                <a:path w="2991" h="2319" extrusionOk="0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5;p91">
              <a:extLst>
                <a:ext uri="{FF2B5EF4-FFF2-40B4-BE49-F238E27FC236}">
                  <a16:creationId xmlns:a16="http://schemas.microsoft.com/office/drawing/2014/main" id="{35AB86D7-56B2-CD0D-6133-5B1B6C3E5242}"/>
                </a:ext>
              </a:extLst>
            </p:cNvPr>
            <p:cNvSpPr/>
            <p:nvPr/>
          </p:nvSpPr>
          <p:spPr>
            <a:xfrm>
              <a:off x="1489588" y="3482399"/>
              <a:ext cx="66301" cy="66329"/>
            </a:xfrm>
            <a:custGeom>
              <a:avLst/>
              <a:gdLst/>
              <a:ahLst/>
              <a:cxnLst/>
              <a:rect l="l" t="t" r="r" b="b"/>
              <a:pathLst>
                <a:path w="2318" h="2319" extrusionOk="0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26;p91">
              <a:extLst>
                <a:ext uri="{FF2B5EF4-FFF2-40B4-BE49-F238E27FC236}">
                  <a16:creationId xmlns:a16="http://schemas.microsoft.com/office/drawing/2014/main" id="{CD3D8C40-44A8-9B8C-6226-2D853395E54D}"/>
                </a:ext>
              </a:extLst>
            </p:cNvPr>
            <p:cNvSpPr/>
            <p:nvPr/>
          </p:nvSpPr>
          <p:spPr>
            <a:xfrm>
              <a:off x="1547906" y="3537429"/>
              <a:ext cx="113380" cy="21881"/>
            </a:xfrm>
            <a:custGeom>
              <a:avLst/>
              <a:gdLst/>
              <a:ahLst/>
              <a:cxnLst/>
              <a:rect l="l" t="t" r="r" b="b"/>
              <a:pathLst>
                <a:path w="3964" h="765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27;p91">
              <a:extLst>
                <a:ext uri="{FF2B5EF4-FFF2-40B4-BE49-F238E27FC236}">
                  <a16:creationId xmlns:a16="http://schemas.microsoft.com/office/drawing/2014/main" id="{2FF8B767-B5C6-C5A9-11BE-FE5FE8736BA7}"/>
                </a:ext>
              </a:extLst>
            </p:cNvPr>
            <p:cNvSpPr/>
            <p:nvPr/>
          </p:nvSpPr>
          <p:spPr>
            <a:xfrm>
              <a:off x="1451147" y="3537429"/>
              <a:ext cx="104742" cy="21881"/>
            </a:xfrm>
            <a:custGeom>
              <a:avLst/>
              <a:gdLst/>
              <a:ahLst/>
              <a:cxnLst/>
              <a:rect l="l" t="t" r="r" b="b"/>
              <a:pathLst>
                <a:path w="366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28;p91">
              <a:extLst>
                <a:ext uri="{FF2B5EF4-FFF2-40B4-BE49-F238E27FC236}">
                  <a16:creationId xmlns:a16="http://schemas.microsoft.com/office/drawing/2014/main" id="{2D39FBB7-66D8-21AF-38AB-C1ED0407E1E6}"/>
                </a:ext>
              </a:extLst>
            </p:cNvPr>
            <p:cNvSpPr/>
            <p:nvPr/>
          </p:nvSpPr>
          <p:spPr>
            <a:xfrm>
              <a:off x="1539297" y="3429372"/>
              <a:ext cx="221441" cy="69618"/>
            </a:xfrm>
            <a:custGeom>
              <a:avLst/>
              <a:gdLst/>
              <a:ahLst/>
              <a:cxnLst/>
              <a:rect l="l" t="t" r="r" b="b"/>
              <a:pathLst>
                <a:path w="7742" h="2434" extrusionOk="0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29;p91">
              <a:extLst>
                <a:ext uri="{FF2B5EF4-FFF2-40B4-BE49-F238E27FC236}">
                  <a16:creationId xmlns:a16="http://schemas.microsoft.com/office/drawing/2014/main" id="{BC7A4BDD-43F5-5A27-07FB-AAC71F033551}"/>
                </a:ext>
              </a:extLst>
            </p:cNvPr>
            <p:cNvSpPr/>
            <p:nvPr/>
          </p:nvSpPr>
          <p:spPr>
            <a:xfrm>
              <a:off x="1351729" y="3429372"/>
              <a:ext cx="204165" cy="69618"/>
            </a:xfrm>
            <a:custGeom>
              <a:avLst/>
              <a:gdLst/>
              <a:ahLst/>
              <a:cxnLst/>
              <a:rect l="l" t="t" r="r" b="b"/>
              <a:pathLst>
                <a:path w="7138" h="2434" extrusionOk="0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0;p91">
              <a:extLst>
                <a:ext uri="{FF2B5EF4-FFF2-40B4-BE49-F238E27FC236}">
                  <a16:creationId xmlns:a16="http://schemas.microsoft.com/office/drawing/2014/main" id="{020DBAEA-07A0-A0AF-2AEB-F17B6CA8AD8D}"/>
                </a:ext>
              </a:extLst>
            </p:cNvPr>
            <p:cNvSpPr/>
            <p:nvPr/>
          </p:nvSpPr>
          <p:spPr>
            <a:xfrm>
              <a:off x="1539297" y="3153624"/>
              <a:ext cx="102111" cy="218123"/>
            </a:xfrm>
            <a:custGeom>
              <a:avLst/>
              <a:gdLst/>
              <a:ahLst/>
              <a:cxnLst/>
              <a:rect l="l" t="t" r="r" b="b"/>
              <a:pathLst>
                <a:path w="3570" h="7626" extrusionOk="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31;p91">
              <a:extLst>
                <a:ext uri="{FF2B5EF4-FFF2-40B4-BE49-F238E27FC236}">
                  <a16:creationId xmlns:a16="http://schemas.microsoft.com/office/drawing/2014/main" id="{86091C58-043C-0A25-BAE0-55428664586D}"/>
                </a:ext>
              </a:extLst>
            </p:cNvPr>
            <p:cNvSpPr/>
            <p:nvPr/>
          </p:nvSpPr>
          <p:spPr>
            <a:xfrm>
              <a:off x="1470368" y="3153624"/>
              <a:ext cx="85521" cy="218123"/>
            </a:xfrm>
            <a:custGeom>
              <a:avLst/>
              <a:gdLst/>
              <a:ahLst/>
              <a:cxnLst/>
              <a:rect l="l" t="t" r="r" b="b"/>
              <a:pathLst>
                <a:path w="2990" h="7626" extrusionOk="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31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756288" y="182220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/Solicitação e validação de sexo e idade</a:t>
            </a:r>
            <a:endParaRPr sz="24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230244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E07A88"/>
                </a:solidFill>
                <a:effectLst/>
                <a:uLnTx/>
                <a:uFillTx/>
                <a:latin typeface="Oswald"/>
                <a:sym typeface="Oswald"/>
              </a:rPr>
              <a:t>/03</a:t>
            </a:r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1ACD68-54BD-F5D9-8950-4AD0B6087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931" y="777131"/>
            <a:ext cx="4063631" cy="3589238"/>
          </a:xfrm>
          <a:prstGeom prst="rect">
            <a:avLst/>
          </a:prstGeom>
        </p:spPr>
      </p:pic>
      <p:sp>
        <p:nvSpPr>
          <p:cNvPr id="9" name="Google Shape;602;p37">
            <a:hlinkClick r:id="rId6" action="ppaction://hlinksldjump"/>
            <a:extLst>
              <a:ext uri="{FF2B5EF4-FFF2-40B4-BE49-F238E27FC236}">
                <a16:creationId xmlns:a16="http://schemas.microsoft.com/office/drawing/2014/main" id="{0F08870A-A21B-1CD9-6D07-A3DB3C5E8661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 dirty="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" name="Google Shape;3738;p91">
            <a:extLst>
              <a:ext uri="{FF2B5EF4-FFF2-40B4-BE49-F238E27FC236}">
                <a16:creationId xmlns:a16="http://schemas.microsoft.com/office/drawing/2014/main" id="{7E017E65-365E-11E7-B797-9FDFBE0204E8}"/>
              </a:ext>
            </a:extLst>
          </p:cNvPr>
          <p:cNvGrpSpPr/>
          <p:nvPr/>
        </p:nvGrpSpPr>
        <p:grpSpPr>
          <a:xfrm>
            <a:off x="1387326" y="3500287"/>
            <a:ext cx="352792" cy="352219"/>
            <a:chOff x="5662849" y="1333475"/>
            <a:chExt cx="406349" cy="405688"/>
          </a:xfrm>
        </p:grpSpPr>
        <p:sp>
          <p:nvSpPr>
            <p:cNvPr id="16" name="Google Shape;3739;p91">
              <a:extLst>
                <a:ext uri="{FF2B5EF4-FFF2-40B4-BE49-F238E27FC236}">
                  <a16:creationId xmlns:a16="http://schemas.microsoft.com/office/drawing/2014/main" id="{2F0F6B42-24F2-C362-B0FB-C4D47A320B5D}"/>
                </a:ext>
              </a:extLst>
            </p:cNvPr>
            <p:cNvSpPr/>
            <p:nvPr/>
          </p:nvSpPr>
          <p:spPr>
            <a:xfrm>
              <a:off x="5850446" y="1518413"/>
              <a:ext cx="39128" cy="171043"/>
            </a:xfrm>
            <a:custGeom>
              <a:avLst/>
              <a:gdLst/>
              <a:ahLst/>
              <a:cxnLst/>
              <a:rect l="l" t="t" r="r" b="b"/>
              <a:pathLst>
                <a:path w="1368" h="5980" extrusionOk="0">
                  <a:moveTo>
                    <a:pt x="0" y="0"/>
                  </a:moveTo>
                  <a:lnTo>
                    <a:pt x="487" y="5979"/>
                  </a:lnTo>
                  <a:lnTo>
                    <a:pt x="1367" y="5979"/>
                  </a:lnTo>
                  <a:lnTo>
                    <a:pt x="136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40;p91">
              <a:extLst>
                <a:ext uri="{FF2B5EF4-FFF2-40B4-BE49-F238E27FC236}">
                  <a16:creationId xmlns:a16="http://schemas.microsoft.com/office/drawing/2014/main" id="{E5EE1981-E57C-E0B2-D424-175D54F2993C}"/>
                </a:ext>
              </a:extLst>
            </p:cNvPr>
            <p:cNvSpPr/>
            <p:nvPr/>
          </p:nvSpPr>
          <p:spPr>
            <a:xfrm>
              <a:off x="5842466" y="1518413"/>
              <a:ext cx="21910" cy="171043"/>
            </a:xfrm>
            <a:custGeom>
              <a:avLst/>
              <a:gdLst/>
              <a:ahLst/>
              <a:cxnLst/>
              <a:rect l="l" t="t" r="r" b="b"/>
              <a:pathLst>
                <a:path w="766" h="5980" extrusionOk="0">
                  <a:moveTo>
                    <a:pt x="766" y="0"/>
                  </a:moveTo>
                  <a:lnTo>
                    <a:pt x="1" y="579"/>
                  </a:lnTo>
                  <a:lnTo>
                    <a:pt x="1" y="5979"/>
                  </a:lnTo>
                  <a:lnTo>
                    <a:pt x="766" y="5979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41;p91">
              <a:extLst>
                <a:ext uri="{FF2B5EF4-FFF2-40B4-BE49-F238E27FC236}">
                  <a16:creationId xmlns:a16="http://schemas.microsoft.com/office/drawing/2014/main" id="{88402C66-8AA9-5411-0049-921AFE8044AD}"/>
                </a:ext>
              </a:extLst>
            </p:cNvPr>
            <p:cNvSpPr/>
            <p:nvPr/>
          </p:nvSpPr>
          <p:spPr>
            <a:xfrm>
              <a:off x="5850446" y="1418965"/>
              <a:ext cx="218752" cy="116040"/>
            </a:xfrm>
            <a:custGeom>
              <a:avLst/>
              <a:gdLst/>
              <a:ahLst/>
              <a:cxnLst/>
              <a:rect l="l" t="t" r="r" b="b"/>
              <a:pathLst>
                <a:path w="7648" h="4057" extrusionOk="0">
                  <a:moveTo>
                    <a:pt x="0" y="1"/>
                  </a:moveTo>
                  <a:lnTo>
                    <a:pt x="487" y="4056"/>
                  </a:lnTo>
                  <a:lnTo>
                    <a:pt x="7648" y="4056"/>
                  </a:lnTo>
                  <a:lnTo>
                    <a:pt x="7648" y="4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42;p91">
              <a:extLst>
                <a:ext uri="{FF2B5EF4-FFF2-40B4-BE49-F238E27FC236}">
                  <a16:creationId xmlns:a16="http://schemas.microsoft.com/office/drawing/2014/main" id="{9CF6DB16-E13E-EAAD-D2B5-DFA76D9BD868}"/>
                </a:ext>
              </a:extLst>
            </p:cNvPr>
            <p:cNvSpPr/>
            <p:nvPr/>
          </p:nvSpPr>
          <p:spPr>
            <a:xfrm>
              <a:off x="5662849" y="1418965"/>
              <a:ext cx="201533" cy="116040"/>
            </a:xfrm>
            <a:custGeom>
              <a:avLst/>
              <a:gdLst/>
              <a:ahLst/>
              <a:cxnLst/>
              <a:rect l="l" t="t" r="r" b="b"/>
              <a:pathLst>
                <a:path w="7046" h="4057" extrusionOk="0">
                  <a:moveTo>
                    <a:pt x="7046" y="1"/>
                  </a:moveTo>
                  <a:lnTo>
                    <a:pt x="0" y="488"/>
                  </a:lnTo>
                  <a:lnTo>
                    <a:pt x="0" y="4056"/>
                  </a:lnTo>
                  <a:lnTo>
                    <a:pt x="7046" y="4056"/>
                  </a:lnTo>
                  <a:lnTo>
                    <a:pt x="70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43;p91">
              <a:extLst>
                <a:ext uri="{FF2B5EF4-FFF2-40B4-BE49-F238E27FC236}">
                  <a16:creationId xmlns:a16="http://schemas.microsoft.com/office/drawing/2014/main" id="{4CCDA6F3-245D-3463-F566-DCCA2A711F79}"/>
                </a:ext>
              </a:extLst>
            </p:cNvPr>
            <p:cNvSpPr/>
            <p:nvPr/>
          </p:nvSpPr>
          <p:spPr>
            <a:xfrm>
              <a:off x="5850446" y="1333475"/>
              <a:ext cx="218752" cy="99451"/>
            </a:xfrm>
            <a:custGeom>
              <a:avLst/>
              <a:gdLst/>
              <a:ahLst/>
              <a:cxnLst/>
              <a:rect l="l" t="t" r="r" b="b"/>
              <a:pathLst>
                <a:path w="7648" h="3477" extrusionOk="0">
                  <a:moveTo>
                    <a:pt x="487" y="0"/>
                  </a:moveTo>
                  <a:lnTo>
                    <a:pt x="0" y="1738"/>
                  </a:lnTo>
                  <a:lnTo>
                    <a:pt x="487" y="3477"/>
                  </a:lnTo>
                  <a:lnTo>
                    <a:pt x="7648" y="3477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44;p91">
              <a:extLst>
                <a:ext uri="{FF2B5EF4-FFF2-40B4-BE49-F238E27FC236}">
                  <a16:creationId xmlns:a16="http://schemas.microsoft.com/office/drawing/2014/main" id="{DB2BB556-1F75-CF5E-B07D-40387F2105D3}"/>
                </a:ext>
              </a:extLst>
            </p:cNvPr>
            <p:cNvSpPr/>
            <p:nvPr/>
          </p:nvSpPr>
          <p:spPr>
            <a:xfrm>
              <a:off x="5662849" y="1333475"/>
              <a:ext cx="201533" cy="99451"/>
            </a:xfrm>
            <a:custGeom>
              <a:avLst/>
              <a:gdLst/>
              <a:ahLst/>
              <a:cxnLst/>
              <a:rect l="l" t="t" r="r" b="b"/>
              <a:pathLst>
                <a:path w="7046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7046" y="3477"/>
                  </a:lnTo>
                  <a:lnTo>
                    <a:pt x="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5;p91">
              <a:extLst>
                <a:ext uri="{FF2B5EF4-FFF2-40B4-BE49-F238E27FC236}">
                  <a16:creationId xmlns:a16="http://schemas.microsoft.com/office/drawing/2014/main" id="{73CB83B3-71BD-B984-825F-0E51143099A3}"/>
                </a:ext>
              </a:extLst>
            </p:cNvPr>
            <p:cNvSpPr/>
            <p:nvPr/>
          </p:nvSpPr>
          <p:spPr>
            <a:xfrm>
              <a:off x="5662849" y="1639712"/>
              <a:ext cx="190922" cy="99451"/>
            </a:xfrm>
            <a:custGeom>
              <a:avLst/>
              <a:gdLst/>
              <a:ahLst/>
              <a:cxnLst/>
              <a:rect l="l" t="t" r="r" b="b"/>
              <a:pathLst>
                <a:path w="6675" h="3477" extrusionOk="0">
                  <a:moveTo>
                    <a:pt x="1739" y="0"/>
                  </a:moveTo>
                  <a:lnTo>
                    <a:pt x="0" y="1738"/>
                  </a:lnTo>
                  <a:lnTo>
                    <a:pt x="1739" y="3476"/>
                  </a:lnTo>
                  <a:lnTo>
                    <a:pt x="2318" y="2897"/>
                  </a:lnTo>
                  <a:lnTo>
                    <a:pt x="1553" y="2132"/>
                  </a:lnTo>
                  <a:lnTo>
                    <a:pt x="6675" y="2132"/>
                  </a:lnTo>
                  <a:lnTo>
                    <a:pt x="6675" y="1275"/>
                  </a:lnTo>
                  <a:lnTo>
                    <a:pt x="1553" y="1275"/>
                  </a:lnTo>
                  <a:lnTo>
                    <a:pt x="2318" y="58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46;p91">
              <a:extLst>
                <a:ext uri="{FF2B5EF4-FFF2-40B4-BE49-F238E27FC236}">
                  <a16:creationId xmlns:a16="http://schemas.microsoft.com/office/drawing/2014/main" id="{FE0ACFBB-CC8D-379E-BE51-FF3F46EBFEE0}"/>
                </a:ext>
              </a:extLst>
            </p:cNvPr>
            <p:cNvSpPr/>
            <p:nvPr/>
          </p:nvSpPr>
          <p:spPr>
            <a:xfrm>
              <a:off x="5878275" y="1639712"/>
              <a:ext cx="190922" cy="99451"/>
            </a:xfrm>
            <a:custGeom>
              <a:avLst/>
              <a:gdLst/>
              <a:ahLst/>
              <a:cxnLst/>
              <a:rect l="l" t="t" r="r" b="b"/>
              <a:pathLst>
                <a:path w="6675" h="3477" extrusionOk="0">
                  <a:moveTo>
                    <a:pt x="4937" y="0"/>
                  </a:moveTo>
                  <a:lnTo>
                    <a:pt x="4357" y="580"/>
                  </a:lnTo>
                  <a:lnTo>
                    <a:pt x="5122" y="1275"/>
                  </a:lnTo>
                  <a:lnTo>
                    <a:pt x="0" y="1275"/>
                  </a:lnTo>
                  <a:lnTo>
                    <a:pt x="0" y="2132"/>
                  </a:lnTo>
                  <a:lnTo>
                    <a:pt x="5122" y="2132"/>
                  </a:lnTo>
                  <a:lnTo>
                    <a:pt x="4357" y="2897"/>
                  </a:lnTo>
                  <a:lnTo>
                    <a:pt x="4937" y="3476"/>
                  </a:lnTo>
                  <a:lnTo>
                    <a:pt x="6675" y="1738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47;p91">
              <a:extLst>
                <a:ext uri="{FF2B5EF4-FFF2-40B4-BE49-F238E27FC236}">
                  <a16:creationId xmlns:a16="http://schemas.microsoft.com/office/drawing/2014/main" id="{3721F7E6-F5E3-DB4F-968A-04780C970599}"/>
                </a:ext>
              </a:extLst>
            </p:cNvPr>
            <p:cNvSpPr/>
            <p:nvPr/>
          </p:nvSpPr>
          <p:spPr>
            <a:xfrm>
              <a:off x="5698630" y="1371916"/>
              <a:ext cx="27887" cy="22567"/>
            </a:xfrm>
            <a:custGeom>
              <a:avLst/>
              <a:gdLst/>
              <a:ahLst/>
              <a:cxnLst/>
              <a:rect l="l" t="t" r="r" b="b"/>
              <a:pathLst>
                <a:path w="975" h="789" extrusionOk="0">
                  <a:moveTo>
                    <a:pt x="1" y="0"/>
                  </a:moveTo>
                  <a:lnTo>
                    <a:pt x="1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48;p91">
              <a:extLst>
                <a:ext uri="{FF2B5EF4-FFF2-40B4-BE49-F238E27FC236}">
                  <a16:creationId xmlns:a16="http://schemas.microsoft.com/office/drawing/2014/main" id="{00AD498E-5B8D-52A1-2FC6-8EBB823C4D5E}"/>
                </a:ext>
              </a:extLst>
            </p:cNvPr>
            <p:cNvSpPr/>
            <p:nvPr/>
          </p:nvSpPr>
          <p:spPr>
            <a:xfrm>
              <a:off x="5750999" y="1371916"/>
              <a:ext cx="25227" cy="22567"/>
            </a:xfrm>
            <a:custGeom>
              <a:avLst/>
              <a:gdLst/>
              <a:ahLst/>
              <a:cxnLst/>
              <a:rect l="l" t="t" r="r" b="b"/>
              <a:pathLst>
                <a:path w="882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49;p91">
              <a:extLst>
                <a:ext uri="{FF2B5EF4-FFF2-40B4-BE49-F238E27FC236}">
                  <a16:creationId xmlns:a16="http://schemas.microsoft.com/office/drawing/2014/main" id="{13306F37-0193-5FEF-D3F8-25FAC86CCD9B}"/>
                </a:ext>
              </a:extLst>
            </p:cNvPr>
            <p:cNvSpPr/>
            <p:nvPr/>
          </p:nvSpPr>
          <p:spPr>
            <a:xfrm>
              <a:off x="5698630" y="1471335"/>
              <a:ext cx="27887" cy="25227"/>
            </a:xfrm>
            <a:custGeom>
              <a:avLst/>
              <a:gdLst/>
              <a:ahLst/>
              <a:cxnLst/>
              <a:rect l="l" t="t" r="r" b="b"/>
              <a:pathLst>
                <a:path w="975" h="882" extrusionOk="0">
                  <a:moveTo>
                    <a:pt x="1" y="1"/>
                  </a:moveTo>
                  <a:lnTo>
                    <a:pt x="1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50;p91">
              <a:extLst>
                <a:ext uri="{FF2B5EF4-FFF2-40B4-BE49-F238E27FC236}">
                  <a16:creationId xmlns:a16="http://schemas.microsoft.com/office/drawing/2014/main" id="{A1C5A32B-FDC9-8851-F998-8668D375F098}"/>
                </a:ext>
              </a:extLst>
            </p:cNvPr>
            <p:cNvSpPr/>
            <p:nvPr/>
          </p:nvSpPr>
          <p:spPr>
            <a:xfrm>
              <a:off x="5750999" y="1471335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51;p91">
              <a:extLst>
                <a:ext uri="{FF2B5EF4-FFF2-40B4-BE49-F238E27FC236}">
                  <a16:creationId xmlns:a16="http://schemas.microsoft.com/office/drawing/2014/main" id="{9A24AEDD-4F33-4D31-A8A7-86BA1CD382A0}"/>
                </a:ext>
              </a:extLst>
            </p:cNvPr>
            <p:cNvSpPr/>
            <p:nvPr/>
          </p:nvSpPr>
          <p:spPr>
            <a:xfrm>
              <a:off x="5955814" y="1371916"/>
              <a:ext cx="24570" cy="22567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52;p91">
              <a:extLst>
                <a:ext uri="{FF2B5EF4-FFF2-40B4-BE49-F238E27FC236}">
                  <a16:creationId xmlns:a16="http://schemas.microsoft.com/office/drawing/2014/main" id="{C70955D6-F81E-1083-4267-A50DE1C07410}"/>
                </a:ext>
              </a:extLst>
            </p:cNvPr>
            <p:cNvSpPr/>
            <p:nvPr/>
          </p:nvSpPr>
          <p:spPr>
            <a:xfrm>
              <a:off x="6005552" y="1371916"/>
              <a:ext cx="24541" cy="22567"/>
            </a:xfrm>
            <a:custGeom>
              <a:avLst/>
              <a:gdLst/>
              <a:ahLst/>
              <a:cxnLst/>
              <a:rect l="l" t="t" r="r" b="b"/>
              <a:pathLst>
                <a:path w="858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57" y="78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53;p91">
              <a:extLst>
                <a:ext uri="{FF2B5EF4-FFF2-40B4-BE49-F238E27FC236}">
                  <a16:creationId xmlns:a16="http://schemas.microsoft.com/office/drawing/2014/main" id="{6BCCFDB5-BD80-AE77-C6B0-B311C97190FF}"/>
                </a:ext>
              </a:extLst>
            </p:cNvPr>
            <p:cNvSpPr/>
            <p:nvPr/>
          </p:nvSpPr>
          <p:spPr>
            <a:xfrm>
              <a:off x="5955814" y="1471335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54;p91">
              <a:extLst>
                <a:ext uri="{FF2B5EF4-FFF2-40B4-BE49-F238E27FC236}">
                  <a16:creationId xmlns:a16="http://schemas.microsoft.com/office/drawing/2014/main" id="{7A3880DD-A4BC-B6B6-9093-65BB1D8B5279}"/>
                </a:ext>
              </a:extLst>
            </p:cNvPr>
            <p:cNvSpPr/>
            <p:nvPr/>
          </p:nvSpPr>
          <p:spPr>
            <a:xfrm>
              <a:off x="6005552" y="1471335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7" y="881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755;p91">
              <a:extLst>
                <a:ext uri="{FF2B5EF4-FFF2-40B4-BE49-F238E27FC236}">
                  <a16:creationId xmlns:a16="http://schemas.microsoft.com/office/drawing/2014/main" id="{71716B45-BF13-2183-1774-2B9571BC97AF}"/>
                </a:ext>
              </a:extLst>
            </p:cNvPr>
            <p:cNvSpPr/>
            <p:nvPr/>
          </p:nvSpPr>
          <p:spPr>
            <a:xfrm>
              <a:off x="5850446" y="1650982"/>
              <a:ext cx="53058" cy="77570"/>
            </a:xfrm>
            <a:custGeom>
              <a:avLst/>
              <a:gdLst/>
              <a:ahLst/>
              <a:cxnLst/>
              <a:rect l="l" t="t" r="r" b="b"/>
              <a:pathLst>
                <a:path w="1855" h="2712" extrusionOk="0">
                  <a:moveTo>
                    <a:pt x="487" y="0"/>
                  </a:moveTo>
                  <a:lnTo>
                    <a:pt x="0" y="1344"/>
                  </a:lnTo>
                  <a:lnTo>
                    <a:pt x="487" y="2712"/>
                  </a:lnTo>
                  <a:cubicBezTo>
                    <a:pt x="1275" y="2712"/>
                    <a:pt x="1854" y="2040"/>
                    <a:pt x="1854" y="1344"/>
                  </a:cubicBezTo>
                  <a:cubicBezTo>
                    <a:pt x="1854" y="579"/>
                    <a:pt x="1275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756;p91">
              <a:extLst>
                <a:ext uri="{FF2B5EF4-FFF2-40B4-BE49-F238E27FC236}">
                  <a16:creationId xmlns:a16="http://schemas.microsoft.com/office/drawing/2014/main" id="{F1C7C67C-AF40-10AD-92F8-DC1810A43ED1}"/>
                </a:ext>
              </a:extLst>
            </p:cNvPr>
            <p:cNvSpPr/>
            <p:nvPr/>
          </p:nvSpPr>
          <p:spPr>
            <a:xfrm>
              <a:off x="5828566" y="1650982"/>
              <a:ext cx="35810" cy="77570"/>
            </a:xfrm>
            <a:custGeom>
              <a:avLst/>
              <a:gdLst/>
              <a:ahLst/>
              <a:cxnLst/>
              <a:rect l="l" t="t" r="r" b="b"/>
              <a:pathLst>
                <a:path w="1252" h="2712" extrusionOk="0">
                  <a:moveTo>
                    <a:pt x="1252" y="0"/>
                  </a:moveTo>
                  <a:cubicBezTo>
                    <a:pt x="580" y="0"/>
                    <a:pt x="0" y="579"/>
                    <a:pt x="0" y="1344"/>
                  </a:cubicBezTo>
                  <a:cubicBezTo>
                    <a:pt x="0" y="2040"/>
                    <a:pt x="580" y="2712"/>
                    <a:pt x="1252" y="2712"/>
                  </a:cubicBezTo>
                  <a:lnTo>
                    <a:pt x="12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610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899581" y="1822200"/>
            <a:ext cx="1764047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/Solicitação e validação de sexo e idade</a:t>
            </a:r>
            <a:endParaRPr sz="24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599" y="1052000"/>
            <a:ext cx="1666013" cy="5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000"/>
              <a:buFont typeface="Oswald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E07A88"/>
                </a:solidFill>
                <a:effectLst/>
                <a:uLnTx/>
                <a:uFillTx/>
                <a:latin typeface="Oswald"/>
                <a:sym typeface="Oswald"/>
              </a:rPr>
              <a:t>/03.2</a:t>
            </a:r>
          </a:p>
        </p:txBody>
      </p:sp>
      <p:sp>
        <p:nvSpPr>
          <p:cNvPr id="606" name="Google Shape;606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>
            <a:cxnSpLocks/>
          </p:cNvCxnSpPr>
          <p:nvPr/>
        </p:nvCxnSpPr>
        <p:spPr>
          <a:xfrm>
            <a:off x="4219905" y="4755019"/>
            <a:ext cx="765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20C49B-1B9D-9403-E5FD-2B8881057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88" y="859950"/>
            <a:ext cx="3990976" cy="3423600"/>
          </a:xfrm>
          <a:prstGeom prst="rect">
            <a:avLst/>
          </a:prstGeom>
        </p:spPr>
      </p:pic>
      <p:sp>
        <p:nvSpPr>
          <p:cNvPr id="4" name="Google Shape;602;p37">
            <a:hlinkClick r:id="rId6" action="ppaction://hlinksldjump"/>
            <a:extLst>
              <a:ext uri="{FF2B5EF4-FFF2-40B4-BE49-F238E27FC236}">
                <a16:creationId xmlns:a16="http://schemas.microsoft.com/office/drawing/2014/main" id="{874A6695-F18E-10EB-6D5D-731A20333B8C}"/>
              </a:ext>
            </a:extLst>
          </p:cNvPr>
          <p:cNvSpPr txBox="1">
            <a:spLocks/>
          </p:cNvSpPr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000" dirty="0">
                <a:solidFill>
                  <a:schemeClr val="dk2"/>
                </a:solidFill>
              </a:rPr>
              <a:t>Voltar.</a:t>
            </a:r>
            <a:endParaRPr lang="pt-B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" name="Google Shape;1587;p73">
            <a:extLst>
              <a:ext uri="{FF2B5EF4-FFF2-40B4-BE49-F238E27FC236}">
                <a16:creationId xmlns:a16="http://schemas.microsoft.com/office/drawing/2014/main" id="{CCD65E61-FE02-D322-8B6D-6874845C51FD}"/>
              </a:ext>
            </a:extLst>
          </p:cNvPr>
          <p:cNvGrpSpPr/>
          <p:nvPr/>
        </p:nvGrpSpPr>
        <p:grpSpPr>
          <a:xfrm>
            <a:off x="1578744" y="3549648"/>
            <a:ext cx="405719" cy="356642"/>
            <a:chOff x="4798486" y="3178164"/>
            <a:chExt cx="405719" cy="356642"/>
          </a:xfrm>
        </p:grpSpPr>
        <p:sp>
          <p:nvSpPr>
            <p:cNvPr id="6" name="Google Shape;1588;p73">
              <a:extLst>
                <a:ext uri="{FF2B5EF4-FFF2-40B4-BE49-F238E27FC236}">
                  <a16:creationId xmlns:a16="http://schemas.microsoft.com/office/drawing/2014/main" id="{C9F65F51-7DB9-543E-9EAE-EBA0C4F1D8D3}"/>
                </a:ext>
              </a:extLst>
            </p:cNvPr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9;p73">
              <a:extLst>
                <a:ext uri="{FF2B5EF4-FFF2-40B4-BE49-F238E27FC236}">
                  <a16:creationId xmlns:a16="http://schemas.microsoft.com/office/drawing/2014/main" id="{3B80B569-5B4F-F28E-789B-C20835CEFECC}"/>
                </a:ext>
              </a:extLst>
            </p:cNvPr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90;p73">
              <a:extLst>
                <a:ext uri="{FF2B5EF4-FFF2-40B4-BE49-F238E27FC236}">
                  <a16:creationId xmlns:a16="http://schemas.microsoft.com/office/drawing/2014/main" id="{000DB33D-F99B-6506-68D3-1A64921D544A}"/>
                </a:ext>
              </a:extLst>
            </p:cNvPr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91;p73">
              <a:extLst>
                <a:ext uri="{FF2B5EF4-FFF2-40B4-BE49-F238E27FC236}">
                  <a16:creationId xmlns:a16="http://schemas.microsoft.com/office/drawing/2014/main" id="{24DEEEA9-319B-5726-F000-CE30926823C2}"/>
                </a:ext>
              </a:extLst>
            </p:cNvPr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2;p73">
              <a:extLst>
                <a:ext uri="{FF2B5EF4-FFF2-40B4-BE49-F238E27FC236}">
                  <a16:creationId xmlns:a16="http://schemas.microsoft.com/office/drawing/2014/main" id="{E1239D5B-9F66-03C0-B8E2-10DA090878EA}"/>
                </a:ext>
              </a:extLst>
            </p:cNvPr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3;p73">
              <a:extLst>
                <a:ext uri="{FF2B5EF4-FFF2-40B4-BE49-F238E27FC236}">
                  <a16:creationId xmlns:a16="http://schemas.microsoft.com/office/drawing/2014/main" id="{A21F1256-3BC9-7210-DDF0-A91982DADD7B}"/>
                </a:ext>
              </a:extLst>
            </p:cNvPr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94;p73">
              <a:extLst>
                <a:ext uri="{FF2B5EF4-FFF2-40B4-BE49-F238E27FC236}">
                  <a16:creationId xmlns:a16="http://schemas.microsoft.com/office/drawing/2014/main" id="{B524D6C3-6085-4BC5-3222-418E62782FF9}"/>
                </a:ext>
              </a:extLst>
            </p:cNvPr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95;p73">
              <a:extLst>
                <a:ext uri="{FF2B5EF4-FFF2-40B4-BE49-F238E27FC236}">
                  <a16:creationId xmlns:a16="http://schemas.microsoft.com/office/drawing/2014/main" id="{5CB3B7CB-1730-81B0-FD0E-DC5288FEB462}"/>
                </a:ext>
              </a:extLst>
            </p:cNvPr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96;p73">
              <a:extLst>
                <a:ext uri="{FF2B5EF4-FFF2-40B4-BE49-F238E27FC236}">
                  <a16:creationId xmlns:a16="http://schemas.microsoft.com/office/drawing/2014/main" id="{4E86451E-5FB6-1C71-F711-764C9D5CB6F2}"/>
                </a:ext>
              </a:extLst>
            </p:cNvPr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7;p73">
              <a:extLst>
                <a:ext uri="{FF2B5EF4-FFF2-40B4-BE49-F238E27FC236}">
                  <a16:creationId xmlns:a16="http://schemas.microsoft.com/office/drawing/2014/main" id="{32C2492C-10DD-6E2A-EEF9-E86C66DB7605}"/>
                </a:ext>
              </a:extLst>
            </p:cNvPr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8;p73">
              <a:extLst>
                <a:ext uri="{FF2B5EF4-FFF2-40B4-BE49-F238E27FC236}">
                  <a16:creationId xmlns:a16="http://schemas.microsoft.com/office/drawing/2014/main" id="{6F5F2D9C-E660-21C3-1811-3C9401B56D9C}"/>
                </a:ext>
              </a:extLst>
            </p:cNvPr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9;p73">
              <a:extLst>
                <a:ext uri="{FF2B5EF4-FFF2-40B4-BE49-F238E27FC236}">
                  <a16:creationId xmlns:a16="http://schemas.microsoft.com/office/drawing/2014/main" id="{300D7FAA-9FBC-B68F-E106-0209C4749F42}"/>
                </a:ext>
              </a:extLst>
            </p:cNvPr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0;p73">
              <a:extLst>
                <a:ext uri="{FF2B5EF4-FFF2-40B4-BE49-F238E27FC236}">
                  <a16:creationId xmlns:a16="http://schemas.microsoft.com/office/drawing/2014/main" id="{D2B64568-CE2D-9C3B-F767-0D3428604F87}"/>
                </a:ext>
              </a:extLst>
            </p:cNvPr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01;p73">
              <a:extLst>
                <a:ext uri="{FF2B5EF4-FFF2-40B4-BE49-F238E27FC236}">
                  <a16:creationId xmlns:a16="http://schemas.microsoft.com/office/drawing/2014/main" id="{DBBFBD92-DA73-1361-F409-08D780402DF4}"/>
                </a:ext>
              </a:extLst>
            </p:cNvPr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2;p73">
              <a:extLst>
                <a:ext uri="{FF2B5EF4-FFF2-40B4-BE49-F238E27FC236}">
                  <a16:creationId xmlns:a16="http://schemas.microsoft.com/office/drawing/2014/main" id="{2CA7F67B-F1EC-26A6-3CEE-06B1A52EB7F5}"/>
                </a:ext>
              </a:extLst>
            </p:cNvPr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3;p73">
              <a:extLst>
                <a:ext uri="{FF2B5EF4-FFF2-40B4-BE49-F238E27FC236}">
                  <a16:creationId xmlns:a16="http://schemas.microsoft.com/office/drawing/2014/main" id="{DDC862D0-FE54-DE9F-440A-1DEC9A45673C}"/>
                </a:ext>
              </a:extLst>
            </p:cNvPr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4;p73">
              <a:extLst>
                <a:ext uri="{FF2B5EF4-FFF2-40B4-BE49-F238E27FC236}">
                  <a16:creationId xmlns:a16="http://schemas.microsoft.com/office/drawing/2014/main" id="{7A7C48A6-925C-A69C-925F-BCCA5C53AF3B}"/>
                </a:ext>
              </a:extLst>
            </p:cNvPr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5;p73">
              <a:extLst>
                <a:ext uri="{FF2B5EF4-FFF2-40B4-BE49-F238E27FC236}">
                  <a16:creationId xmlns:a16="http://schemas.microsoft.com/office/drawing/2014/main" id="{05BD1E14-20F9-1869-1442-36CB95D2BF00}"/>
                </a:ext>
              </a:extLst>
            </p:cNvPr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6;p73">
              <a:extLst>
                <a:ext uri="{FF2B5EF4-FFF2-40B4-BE49-F238E27FC236}">
                  <a16:creationId xmlns:a16="http://schemas.microsoft.com/office/drawing/2014/main" id="{BC07EBDB-AE55-2CF6-5A66-830457D4300B}"/>
                </a:ext>
              </a:extLst>
            </p:cNvPr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7;p73">
              <a:extLst>
                <a:ext uri="{FF2B5EF4-FFF2-40B4-BE49-F238E27FC236}">
                  <a16:creationId xmlns:a16="http://schemas.microsoft.com/office/drawing/2014/main" id="{2FEFF39D-E854-12C0-E0F9-B6C857DDB77A}"/>
                </a:ext>
              </a:extLst>
            </p:cNvPr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8;p73">
              <a:extLst>
                <a:ext uri="{FF2B5EF4-FFF2-40B4-BE49-F238E27FC236}">
                  <a16:creationId xmlns:a16="http://schemas.microsoft.com/office/drawing/2014/main" id="{1B3F8A75-A964-EB6A-AEDA-7D725F509D13}"/>
                </a:ext>
              </a:extLst>
            </p:cNvPr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9;p73">
              <a:extLst>
                <a:ext uri="{FF2B5EF4-FFF2-40B4-BE49-F238E27FC236}">
                  <a16:creationId xmlns:a16="http://schemas.microsoft.com/office/drawing/2014/main" id="{CBFD3D86-D76F-5346-481B-467533B5B40D}"/>
                </a:ext>
              </a:extLst>
            </p:cNvPr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721428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432</Words>
  <Application>Microsoft Office PowerPoint</Application>
  <PresentationFormat>Apresentação na tela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Fira Code Light</vt:lpstr>
      <vt:lpstr>Oswald</vt:lpstr>
      <vt:lpstr>Arial</vt:lpstr>
      <vt:lpstr>Fira Code</vt:lpstr>
      <vt:lpstr>Consolas</vt:lpstr>
      <vt:lpstr>Roboto Condensed Light</vt:lpstr>
      <vt:lpstr>How to Code Workshop by Slidesgo</vt:lpstr>
      <vt:lpstr>/Projeto Final de Algoritmos e Programação</vt:lpstr>
      <vt:lpstr>&lt;Projeto sobre o perfil de pessoas frequentando sessões de um cinema em Brasília&gt;</vt:lpstr>
      <vt:lpstr>/Menu do Código</vt:lpstr>
      <vt:lpstr>/Quantidade de Sessões</vt:lpstr>
      <vt:lpstr>/Nome do filme, Quantidade de pessoas do sexo Feminino e Masculino</vt:lpstr>
      <vt:lpstr>/Validação da quantidade de sessões</vt:lpstr>
      <vt:lpstr>/Quantidade de pessoas que assistiram ao filme</vt:lpstr>
      <vt:lpstr>/Solicitação e validação de sexo e idade</vt:lpstr>
      <vt:lpstr>/Solicitação e validação de sexo e idade</vt:lpstr>
      <vt:lpstr>/Apresentar ingressos de Inteira e Meia, e soma do valor </vt:lpstr>
      <vt:lpstr>/Nome do filme, Quantidade de pessoas do sexo F e M que assistiram</vt:lpstr>
      <vt:lpstr>/Quantidade de pessoas por classificação de idade</vt:lpstr>
      <vt:lpstr>/Quantidade de pessoas maiores de idade do sexo F e M presentes</vt:lpstr>
      <vt:lpstr>/Valor total arrecadado por sessão e se foram mais inteiras do que meias</vt:lpstr>
      <vt:lpstr>/Informar quantos ingressos foram comprados virtualmente ou presencialmente</vt:lpstr>
      <vt:lpstr>/Obrigado!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/Projeto Final de Algoritmos e Programação</dc:title>
  <dc:creator>Julia Cerqueira</dc:creator>
  <cp:lastModifiedBy>Julia Cerqueira</cp:lastModifiedBy>
  <cp:revision>4</cp:revision>
  <dcterms:modified xsi:type="dcterms:W3CDTF">2022-12-01T04:48:11Z</dcterms:modified>
</cp:coreProperties>
</file>