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2" r:id="rId3"/>
    <p:sldId id="283" r:id="rId4"/>
    <p:sldId id="285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02C4-E61E-43D7-8FC6-9E248E2F2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22418-8B0A-431E-9CC1-AC2F206A0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059EC-673D-4327-BF56-3AF5AE4F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7D8D-94BC-41F1-A97B-77F9D264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F7D9-38E7-4AB2-BB97-4E4E508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FFBF-C5EC-4307-B547-8045B4E6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9B505-46C1-4832-83DD-D7F98A5F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3522-45EA-4CCE-8BDF-10F14F7B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0791-216C-444D-8670-F056F04B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6E25-7248-46F2-BBF3-ADE001C9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F9197-A3F2-4838-91C7-9E8D8CF56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24BA-2D7A-4390-84A8-A131AD24A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E0-6D55-435B-B582-D497F8E1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73F6-5703-4683-8FBA-93BF2886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4FAE-30CE-4E0D-BB2B-3C878D43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CEE6-4F70-42A9-8B44-105CCCCA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D7A1-3029-40CC-872F-F78658A4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542A-CD0F-4F60-8E99-D1725F2F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0EC3-4394-446D-A614-9B77ECE3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974B-B8BD-487A-A9A1-57CC7015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530F-A4DC-4A54-B5E9-648386C5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50135-2AD3-4EFF-8AC9-883E0475C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ADA0-034E-42FE-8855-BDA81DC6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2F2F-B42B-4064-914B-DA6806BF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1934-0B26-4A43-95A7-74012EAE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9920-D824-4137-943D-AE5F85BC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FFC4-4F24-4799-83C5-CAF2E8159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05545-67D9-40ED-A4CD-399F14728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521EA-1174-4668-A098-66A0A667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E923-FC8D-4C0F-9748-358C3FC0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1C600-F744-4721-9AC2-A44056DD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236D-6281-409A-84F0-489F25C1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1FE0-B5E2-4169-AC1E-E70FBF6B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8D1CA-8CF3-4E2E-BA8E-7E63D832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BFBB7-52DB-439B-AC34-35ECE2D33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F62BD-67A6-4871-B5C3-EB098AEF7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71DFD-E193-4E96-AE2A-C8B617BD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6FF27-73B0-4A0E-863F-66FAD1AA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C0D58-FD33-4E6B-8743-EB45FF67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2F5F-C2F7-40ED-9359-FDDB3841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AD689-36A2-4C1E-9B08-7E9E2902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1BDC8-17EE-4C94-B44F-C4585D1D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A83AA-C8FB-4E52-9646-856D8EF0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216E4-6D8B-42E1-B03B-DFC2AD83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47938-B939-4ED8-B83C-2EBC8B35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B74D-681D-494F-8D31-F49D16A2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846B-2588-4913-B9FF-257A5F8D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B71D-DC0F-4C9B-A657-EE42DC1D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A87B2-71CC-4DC6-906D-7AA191B2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EE7B-37DF-4693-89C6-4C726884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C650-9FD6-4AB5-85BE-486AC303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CA5C-4925-41BF-A04C-046D9533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9A79-A2F7-4CF5-8A5A-B101DB57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CA4FA-7E0D-4DA3-ACA0-4F1E3F7E1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E52FD-134E-45BD-B233-0BD51228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FE727-A107-49CD-88BF-BD950B90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32E6A-8B9A-45E9-AB44-B6231036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CF33-01AF-4596-83C7-6E24C020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511FF-FF38-4D4F-AF6D-9828F7A2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AD05-D508-467E-97E6-13C82DFE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9991-3208-4B73-AF27-E2633377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9073-5D21-4738-A171-6BD5AE4B7E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1FE-00C3-4A8A-926B-A2B71771C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EBBE-5740-4639-A807-D918C58FA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4DF7-A764-41A3-9970-688E05E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olitan.com/mengenal-apa-itu-web-api-5a0c2855799c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632015-68CE-4034-8BF5-634E16B0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 API </a:t>
            </a:r>
            <a:r>
              <a:rPr lang="en-US" dirty="0" err="1"/>
              <a:t>.Net</a:t>
            </a:r>
            <a:r>
              <a:rPr lang="en-US" dirty="0"/>
              <a:t> Core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0592D7-6113-4678-8B9E-032829E4C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8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B26DD1DB-D924-4441-A0E6-2EBFEB067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96" b="86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F60F8-3C08-4701-83D4-D7DE4236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What is API?</a:t>
            </a:r>
          </a:p>
        </p:txBody>
      </p:sp>
    </p:spTree>
    <p:extLst>
      <p:ext uri="{BB962C8B-B14F-4D97-AF65-F5344CB8AC3E}">
        <p14:creationId xmlns:p14="http://schemas.microsoft.com/office/powerpoint/2010/main" val="322860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BD8D-3D18-4BDD-8DFA-BCECA728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API stands for </a:t>
            </a:r>
            <a:r>
              <a:rPr lang="en-US" sz="2000" b="1" i="1" dirty="0"/>
              <a:t>Application Programming Interface</a:t>
            </a:r>
            <a:r>
              <a:rPr lang="en-US" sz="2000" b="1" dirty="0"/>
              <a:t> </a:t>
            </a:r>
            <a:r>
              <a:rPr lang="en-US" sz="2000" dirty="0"/>
              <a:t>which allows developers to integrate two parts of an application or with different applications at the same time</a:t>
            </a:r>
            <a:endParaRPr lang="en-US" sz="2000" i="1" dirty="0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2DC2977A-791A-4B0B-BF91-643A061A2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2094433"/>
            <a:ext cx="6155141" cy="26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361F7-275B-4705-908E-B70DDAB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Web API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A807-4475-4B7D-AD70-2D3F481D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285996"/>
            <a:ext cx="8276026" cy="38775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create a Web API, several things that must be provided are: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Supports CRUD function that works over HTTP protocol with GET, POST, PUT and DELETE methods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an Accept Header response and HTTP status code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with JSON, XML or whatever format you want. However, it is mostly used in JSON format.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Supports MVC features such as routing, controllers, action results, filters, models, IOC containers, etc.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web API can run on Apache or other supported web servers according to the programming language used.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135A-886E-48EC-931E-5BCDE1E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FEA7-A705-4EB5-9565-3547658D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>
                <a:hlinkClick r:id="rId2"/>
              </a:rPr>
              <a:t>https</a:t>
            </a:r>
            <a:r>
              <a:rPr lang="en-ID" dirty="0">
                <a:hlinkClick r:id="rId2"/>
              </a:rPr>
              <a:t>://www.codepolitan.com/mengenal-apa-itu-web-api-5a0c2855799c8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424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Produce API .Net Core</vt:lpstr>
      <vt:lpstr>What is API?</vt:lpstr>
      <vt:lpstr>PowerPoint Presentation</vt:lpstr>
      <vt:lpstr>Web API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 API .Net Core</dc:title>
  <dc:creator>MUHAMMAD RIFQI</dc:creator>
  <cp:lastModifiedBy>MUHAMMAD RIFQI</cp:lastModifiedBy>
  <cp:revision>4</cp:revision>
  <dcterms:created xsi:type="dcterms:W3CDTF">2022-01-18T02:12:44Z</dcterms:created>
  <dcterms:modified xsi:type="dcterms:W3CDTF">2023-09-25T00:21:46Z</dcterms:modified>
</cp:coreProperties>
</file>