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68" r:id="rId4"/>
    <p:sldId id="269" r:id="rId5"/>
    <p:sldId id="270" r:id="rId6"/>
    <p:sldId id="271" r:id="rId7"/>
    <p:sldId id="285" r:id="rId8"/>
    <p:sldId id="286" r:id="rId9"/>
    <p:sldId id="284" r:id="rId10"/>
    <p:sldId id="287" r:id="rId11"/>
    <p:sldId id="281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43C6C-5F59-4089-A673-295438B41C5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A7D60B5-C5BC-4F36-BC20-F6E1697255D4}">
      <dgm:prSet/>
      <dgm:spPr/>
      <dgm:t>
        <a:bodyPr/>
        <a:lstStyle/>
        <a:p>
          <a:pPr>
            <a:defRPr cap="all"/>
          </a:pPr>
          <a:r>
            <a:rPr lang="en-US"/>
            <a:t>Connect with SQL Server Management Studio</a:t>
          </a:r>
        </a:p>
      </dgm:t>
    </dgm:pt>
    <dgm:pt modelId="{F490041B-C4A7-4A39-B0DC-6FCBFCE19661}" type="parTrans" cxnId="{0E31FD46-8E9C-440B-AB5E-B0527AF865AF}">
      <dgm:prSet/>
      <dgm:spPr/>
      <dgm:t>
        <a:bodyPr/>
        <a:lstStyle/>
        <a:p>
          <a:endParaRPr lang="en-US"/>
        </a:p>
      </dgm:t>
    </dgm:pt>
    <dgm:pt modelId="{A2C6516D-A92A-4BB3-A4E1-2F7E8B3941AB}" type="sibTrans" cxnId="{0E31FD46-8E9C-440B-AB5E-B0527AF865AF}">
      <dgm:prSet/>
      <dgm:spPr/>
      <dgm:t>
        <a:bodyPr/>
        <a:lstStyle/>
        <a:p>
          <a:endParaRPr lang="en-US"/>
        </a:p>
      </dgm:t>
    </dgm:pt>
    <dgm:pt modelId="{20DB9FB4-97BE-46D4-A213-3F43073FCF22}">
      <dgm:prSet/>
      <dgm:spPr/>
      <dgm:t>
        <a:bodyPr/>
        <a:lstStyle/>
        <a:p>
          <a:pPr>
            <a:defRPr cap="all"/>
          </a:pPr>
          <a:r>
            <a:rPr lang="en-US"/>
            <a:t>Create Model</a:t>
          </a:r>
        </a:p>
      </dgm:t>
    </dgm:pt>
    <dgm:pt modelId="{C90E1083-6619-4A3B-9DCF-817FF6EF2258}" type="parTrans" cxnId="{BED91B40-410C-42C2-BEAD-6ABF3813120E}">
      <dgm:prSet/>
      <dgm:spPr/>
      <dgm:t>
        <a:bodyPr/>
        <a:lstStyle/>
        <a:p>
          <a:endParaRPr lang="en-US"/>
        </a:p>
      </dgm:t>
    </dgm:pt>
    <dgm:pt modelId="{9BFD752B-6E5F-4419-B24B-0908C5B0F34C}" type="sibTrans" cxnId="{BED91B40-410C-42C2-BEAD-6ABF3813120E}">
      <dgm:prSet/>
      <dgm:spPr/>
      <dgm:t>
        <a:bodyPr/>
        <a:lstStyle/>
        <a:p>
          <a:endParaRPr lang="en-US"/>
        </a:p>
      </dgm:t>
    </dgm:pt>
    <dgm:pt modelId="{C1DD7C90-1499-437D-9134-738DBCA60159}" type="pres">
      <dgm:prSet presAssocID="{89E43C6C-5F59-4089-A673-295438B41C5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56154D-F2B4-4D9D-8367-ACAE3DF606BB}" type="pres">
      <dgm:prSet presAssocID="{1A7D60B5-C5BC-4F36-BC20-F6E1697255D4}" presName="compNode" presStyleCnt="0"/>
      <dgm:spPr/>
    </dgm:pt>
    <dgm:pt modelId="{065B7634-A1C5-4DDE-845C-4A30E043AB06}" type="pres">
      <dgm:prSet presAssocID="{1A7D60B5-C5BC-4F36-BC20-F6E1697255D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899FDD4-DDE7-48E2-8BEC-D859DAB0CB07}" type="pres">
      <dgm:prSet presAssocID="{1A7D60B5-C5BC-4F36-BC20-F6E1697255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683F58-12D0-498F-8FD6-58E2C2E40687}" type="pres">
      <dgm:prSet presAssocID="{1A7D60B5-C5BC-4F36-BC20-F6E1697255D4}" presName="spaceRect" presStyleCnt="0"/>
      <dgm:spPr/>
    </dgm:pt>
    <dgm:pt modelId="{D55B4962-4CCD-44A0-91F8-BB9CFC73743E}" type="pres">
      <dgm:prSet presAssocID="{1A7D60B5-C5BC-4F36-BC20-F6E1697255D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BEC954F-C301-49CF-8A05-F32F804D49DF}" type="pres">
      <dgm:prSet presAssocID="{A2C6516D-A92A-4BB3-A4E1-2F7E8B3941AB}" presName="sibTrans" presStyleCnt="0"/>
      <dgm:spPr/>
    </dgm:pt>
    <dgm:pt modelId="{2E68F966-CEA9-4FCF-A0D6-6F52A1AB94C3}" type="pres">
      <dgm:prSet presAssocID="{20DB9FB4-97BE-46D4-A213-3F43073FCF22}" presName="compNode" presStyleCnt="0"/>
      <dgm:spPr/>
    </dgm:pt>
    <dgm:pt modelId="{67250F05-1D0F-46D9-9CEB-27022E961A22}" type="pres">
      <dgm:prSet presAssocID="{20DB9FB4-97BE-46D4-A213-3F43073FCF2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381E2C9-FE3B-4583-978F-A6E6C9E268E4}" type="pres">
      <dgm:prSet presAssocID="{20DB9FB4-97BE-46D4-A213-3F43073FCF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B7DC7F1-8734-426B-8F8E-3EF32580CA86}" type="pres">
      <dgm:prSet presAssocID="{20DB9FB4-97BE-46D4-A213-3F43073FCF22}" presName="spaceRect" presStyleCnt="0"/>
      <dgm:spPr/>
    </dgm:pt>
    <dgm:pt modelId="{2D4B5C54-04B4-4D14-BAC2-2605BBC5EDD2}" type="pres">
      <dgm:prSet presAssocID="{20DB9FB4-97BE-46D4-A213-3F43073FCF22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01F26-9F95-420D-AAF6-89D94182D69B}" type="presOf" srcId="{20DB9FB4-97BE-46D4-A213-3F43073FCF22}" destId="{2D4B5C54-04B4-4D14-BAC2-2605BBC5EDD2}" srcOrd="0" destOrd="0" presId="urn:microsoft.com/office/officeart/2018/5/layout/IconLeafLabelList"/>
    <dgm:cxn modelId="{70567817-F1B6-4A64-B441-209B22D7750E}" type="presOf" srcId="{1A7D60B5-C5BC-4F36-BC20-F6E1697255D4}" destId="{D55B4962-4CCD-44A0-91F8-BB9CFC73743E}" srcOrd="0" destOrd="0" presId="urn:microsoft.com/office/officeart/2018/5/layout/IconLeafLabelList"/>
    <dgm:cxn modelId="{79AD19B5-7A80-4CD5-9B3F-B0A3F61A367B}" type="presOf" srcId="{89E43C6C-5F59-4089-A673-295438B41C59}" destId="{C1DD7C90-1499-437D-9134-738DBCA60159}" srcOrd="0" destOrd="0" presId="urn:microsoft.com/office/officeart/2018/5/layout/IconLeafLabelList"/>
    <dgm:cxn modelId="{BED91B40-410C-42C2-BEAD-6ABF3813120E}" srcId="{89E43C6C-5F59-4089-A673-295438B41C59}" destId="{20DB9FB4-97BE-46D4-A213-3F43073FCF22}" srcOrd="1" destOrd="0" parTransId="{C90E1083-6619-4A3B-9DCF-817FF6EF2258}" sibTransId="{9BFD752B-6E5F-4419-B24B-0908C5B0F34C}"/>
    <dgm:cxn modelId="{0E31FD46-8E9C-440B-AB5E-B0527AF865AF}" srcId="{89E43C6C-5F59-4089-A673-295438B41C59}" destId="{1A7D60B5-C5BC-4F36-BC20-F6E1697255D4}" srcOrd="0" destOrd="0" parTransId="{F490041B-C4A7-4A39-B0DC-6FCBFCE19661}" sibTransId="{A2C6516D-A92A-4BB3-A4E1-2F7E8B3941AB}"/>
    <dgm:cxn modelId="{33D7F87B-B1D3-41B6-A8A9-67484A677530}" type="presParOf" srcId="{C1DD7C90-1499-437D-9134-738DBCA60159}" destId="{7D56154D-F2B4-4D9D-8367-ACAE3DF606BB}" srcOrd="0" destOrd="0" presId="urn:microsoft.com/office/officeart/2018/5/layout/IconLeafLabelList"/>
    <dgm:cxn modelId="{759E847F-DD46-4E36-9937-0A866F97D088}" type="presParOf" srcId="{7D56154D-F2B4-4D9D-8367-ACAE3DF606BB}" destId="{065B7634-A1C5-4DDE-845C-4A30E043AB06}" srcOrd="0" destOrd="0" presId="urn:microsoft.com/office/officeart/2018/5/layout/IconLeafLabelList"/>
    <dgm:cxn modelId="{A51B200F-8F71-4005-8A74-B93711D42DCE}" type="presParOf" srcId="{7D56154D-F2B4-4D9D-8367-ACAE3DF606BB}" destId="{B899FDD4-DDE7-48E2-8BEC-D859DAB0CB07}" srcOrd="1" destOrd="0" presId="urn:microsoft.com/office/officeart/2018/5/layout/IconLeafLabelList"/>
    <dgm:cxn modelId="{0F3C314C-C5B5-43A9-B43D-343F6820AD36}" type="presParOf" srcId="{7D56154D-F2B4-4D9D-8367-ACAE3DF606BB}" destId="{9A683F58-12D0-498F-8FD6-58E2C2E40687}" srcOrd="2" destOrd="0" presId="urn:microsoft.com/office/officeart/2018/5/layout/IconLeafLabelList"/>
    <dgm:cxn modelId="{EEB21716-FF4E-4C05-8C7A-F4C4E1073971}" type="presParOf" srcId="{7D56154D-F2B4-4D9D-8367-ACAE3DF606BB}" destId="{D55B4962-4CCD-44A0-91F8-BB9CFC73743E}" srcOrd="3" destOrd="0" presId="urn:microsoft.com/office/officeart/2018/5/layout/IconLeafLabelList"/>
    <dgm:cxn modelId="{D7209A06-772B-4B13-905B-A724BFF61DCE}" type="presParOf" srcId="{C1DD7C90-1499-437D-9134-738DBCA60159}" destId="{0BEC954F-C301-49CF-8A05-F32F804D49DF}" srcOrd="1" destOrd="0" presId="urn:microsoft.com/office/officeart/2018/5/layout/IconLeafLabelList"/>
    <dgm:cxn modelId="{C4E03B18-900C-4D07-AE9E-7E8E5CCBD3E9}" type="presParOf" srcId="{C1DD7C90-1499-437D-9134-738DBCA60159}" destId="{2E68F966-CEA9-4FCF-A0D6-6F52A1AB94C3}" srcOrd="2" destOrd="0" presId="urn:microsoft.com/office/officeart/2018/5/layout/IconLeafLabelList"/>
    <dgm:cxn modelId="{FE297901-BDC3-463E-9969-941428A5F554}" type="presParOf" srcId="{2E68F966-CEA9-4FCF-A0D6-6F52A1AB94C3}" destId="{67250F05-1D0F-46D9-9CEB-27022E961A22}" srcOrd="0" destOrd="0" presId="urn:microsoft.com/office/officeart/2018/5/layout/IconLeafLabelList"/>
    <dgm:cxn modelId="{D55EAE13-BCA3-40CF-A4A9-F257706819C7}" type="presParOf" srcId="{2E68F966-CEA9-4FCF-A0D6-6F52A1AB94C3}" destId="{A381E2C9-FE3B-4583-978F-A6E6C9E268E4}" srcOrd="1" destOrd="0" presId="urn:microsoft.com/office/officeart/2018/5/layout/IconLeafLabelList"/>
    <dgm:cxn modelId="{3236E233-CDFA-49FE-831C-4E14B1DE565A}" type="presParOf" srcId="{2E68F966-CEA9-4FCF-A0D6-6F52A1AB94C3}" destId="{3B7DC7F1-8734-426B-8F8E-3EF32580CA86}" srcOrd="2" destOrd="0" presId="urn:microsoft.com/office/officeart/2018/5/layout/IconLeafLabelList"/>
    <dgm:cxn modelId="{F9B74B40-BEF6-40C4-8219-395F0CE8D437}" type="presParOf" srcId="{2E68F966-CEA9-4FCF-A0D6-6F52A1AB94C3}" destId="{2D4B5C54-04B4-4D14-BAC2-2605BBC5ED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B7634-A1C5-4DDE-845C-4A30E043AB06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9FDD4-DDE7-48E2-8BEC-D859DAB0CB07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B4962-4CCD-44A0-91F8-BB9CFC73743E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Connect with SQL Server Management Studio</a:t>
          </a:r>
        </a:p>
      </dsp:txBody>
      <dsp:txXfrm>
        <a:off x="1342800" y="3054438"/>
        <a:ext cx="3600000" cy="720000"/>
      </dsp:txXfrm>
    </dsp:sp>
    <dsp:sp modelId="{67250F05-1D0F-46D9-9CEB-27022E961A22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1E2C9-FE3B-4583-978F-A6E6C9E268E4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B5C54-04B4-4D14-BAC2-2605BBC5EDD2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Create Model</a:t>
          </a:r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72D-F09B-47E6-ABA9-E7D48608E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B1F7A-EF8C-486E-BBE7-0F6B29D88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77B7-F54D-458B-BF80-91F81D01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5844-A12A-4D32-B696-9057CE10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BBC5-30AD-4D7C-9799-FFB9D05D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17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D68C-D56A-4C8D-9B90-930CE82E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3521C-B10B-4D12-B172-69DEEA9C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CCA7-0A1D-4AFF-B485-BACAFE9A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5098-E9C0-4A41-BB8F-7C499420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1C65-8C76-429B-8DE2-29E987AD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89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9B88F-CA8C-437F-AB83-177F470ED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5DCD-20BF-4BD0-9E00-D585B150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204-E976-4A05-BA9C-3BBFD26F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F0BF-2741-4EA2-8CAC-CE9E4BF5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D82A-5FC9-486C-BE05-AEF2450B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7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C0E5-DCB4-406D-875F-A2CB44AB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49EF-59A0-427A-B9D8-F0199C8B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5213-19CB-47D2-BB8F-37504E14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2FB3-C3A0-489B-B8D7-7E766617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4E1E-DA58-46C8-8AAA-7C271F70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F8B4-9A2B-4F73-B530-731BA2D5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5C04-EEFC-4EFF-93E4-8CCEB828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B5E7-440A-41BC-A055-01BF97CC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CBD8-23BC-426E-8193-C0244158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B3BC-6ACB-4493-AB52-E97C77D7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2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0B3F-61B7-4FFA-AE8E-83719DF9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FD38-71B7-490E-9E7D-F99D4934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A3A9D-091E-4EA0-824C-11E54EE7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8B522-3659-40F9-BAE5-F4A990E5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AC209-934E-491E-91A9-E0A5513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EACC-A086-415E-841D-B0024CF8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49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CAC0-7876-4669-BB2C-A378281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E28E-4B23-4F13-BB9B-956C33F3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DDD0C-9FBE-43D4-8023-2136EA2F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02DD5-7B8F-423E-A504-F564552FB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867E7-6EBD-4952-BFAD-38C821226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08413-AD09-4613-B23D-E446B5BC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A393F-0E56-4C27-8F47-13BC774A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62E6D-F161-46EB-A745-A39AD42D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3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7C5-3E73-4D41-9D23-4DF612CC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AAE56-192D-49BC-89D4-2705C46B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0D978-B1AE-4A3A-ABBF-E3F208C5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569D3-ABA8-41F4-8B52-4C3606DE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129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A5158-E4C2-4F6D-80D9-3C5C7B3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C769-74AC-4AE1-B49D-8FADE673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4E9E8-7BCB-4331-B0D0-7F5A92A6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2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3710-3C56-41D9-935A-072C67E3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7A81-67F7-4415-ABFA-0C4CFD8B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7445E-8A77-40A6-8A7B-EF7FC23C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BC5A9-479D-43B4-AFF2-98D1DDF9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999B-14BF-4C3F-85CF-D0DA0971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0867F-A44C-4D8C-BDA7-414A1A14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59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5074-31EF-4E19-9095-50418B48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7EDD-AD9A-4F9E-A3B5-F54652050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D7417-CDE8-4FEA-BB65-C04224083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0284A-30B2-4CD7-990B-37715CF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B8F81-6C32-4A80-B724-C320D9E7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25DA-2A16-459F-B654-52BEE70B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40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9C7A5-704C-477B-86E8-2713E70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514E-6088-4EF9-8556-B107BB97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823EE-FA0E-4C7B-B75D-15FE1258F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A029-1D34-4C7C-BA39-1B5E88585367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E898-6E44-4A53-A7AC-E32DF6393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8E23-3D36-4760-A04A-14E43FBB2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07A9-94B2-4278-8211-E69C5D7CA6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17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0"/>
            <a:ext cx="12192851" cy="6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F3FDA-7553-43A3-98B3-21566EE2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error like this appeared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7FC528-5340-4C58-B32B-544E8A1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41704-55D6-4C2B-81F9-45C1D01B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624291"/>
            <a:ext cx="6903723" cy="3486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F3FDA-7553-43A3-98B3-21566EE2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right click on the connection. Click Properties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7FC528-5340-4C58-B32B-544E8A1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5B2275-2031-4B2A-B5E0-A396A926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366" y="952500"/>
            <a:ext cx="3667194" cy="4829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F6101-3728-489D-AD1E-2C1CC2E7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 on tab security, and select the SQL Server and Windows Authentication Mode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09D6CFB-006F-4C8B-8E15-F7A485D9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384CD-9610-45AA-9697-15B83D78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28" y="952500"/>
            <a:ext cx="5111071" cy="4829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7557B-5485-4A4B-8B19-67C5A8AC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error like this appeared, hold windows + r, type services.msc. Restart SQL Server Agent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6BEF3-50B8-4013-9AB6-37F0684C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67361"/>
            <a:ext cx="6780700" cy="3520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09C5F-CD19-4210-A2DD-A042748B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To Do</a:t>
            </a:r>
            <a:endParaRPr lang="en-ID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652289-DEEC-400A-A703-D818FA4AD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953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D4C3A-2CA4-4849-9174-84B6B38B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Connect with SQL Server Management Studio</a:t>
            </a:r>
            <a:endParaRPr lang="en-ID" sz="3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D0EA2-D65C-448F-BEC1-58571C22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Open your SQL Server Management Studio apps, and click connect.</a:t>
            </a:r>
          </a:p>
          <a:p>
            <a:endParaRPr lang="en-US" sz="160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2C8E13D-3EBC-48C1-AC5B-B50D8426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425810"/>
            <a:ext cx="6903723" cy="3883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0C2D7-1257-4DA5-B067-F8F04A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D" sz="2200">
                <a:solidFill>
                  <a:srgbClr val="FFFFFF"/>
                </a:solidFill>
              </a:rPr>
              <a:t>Click on security folder, click login. Right click on sa (the bottom one), choose properties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62BBA1E-1540-4C0E-A2B7-4928FF17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24485B8C-AF8D-4C23-A413-1DEA107E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03" y="952500"/>
            <a:ext cx="2586121" cy="4829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2C67-E758-4CBE-9703-58B16EA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r>
              <a:rPr lang="en-ID" sz="3200" dirty="0">
                <a:solidFill>
                  <a:srgbClr val="FFFFFF"/>
                </a:solidFill>
              </a:rPr>
              <a:t>On the general tab, Fill the password with “</a:t>
            </a:r>
            <a:r>
              <a:rPr lang="en-ID" sz="3200" dirty="0" err="1">
                <a:solidFill>
                  <a:srgbClr val="FFFFFF"/>
                </a:solidFill>
              </a:rPr>
              <a:t>sapassword</a:t>
            </a:r>
            <a:r>
              <a:rPr lang="en-ID" sz="32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0A26E-C40B-4999-B0A0-60B1FF430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ID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F83A3-D877-4541-9191-3AD46B75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877" y="952500"/>
            <a:ext cx="5084172" cy="4829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9BC7-D3BB-4CCB-AA70-E2FC2123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D" sz="3200" dirty="0">
                <a:solidFill>
                  <a:srgbClr val="FFFFFF"/>
                </a:solidFill>
              </a:rPr>
              <a:t>On status tab, click enabled. Then click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AC85-C63A-444B-9071-E501CB9A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ID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5D48F-F34A-468B-9748-DB0B8F0D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70" y="952500"/>
            <a:ext cx="5097586" cy="4829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528A9-B090-4869-BB00-3BC51C8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that, click on connect, choose database enginge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F0CCF3-CA85-42D3-AF29-CA5A989F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383FD-3EA6-44D2-93E2-D4A71A51A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81060"/>
            <a:ext cx="6903723" cy="3172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D44CE-FB96-4F9F-9B1D-C996E212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 the authentication to SQL Server Authentication. Fill the username and password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2DF4B9-82E9-4030-AB28-36589B29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AB671-9345-4779-A220-53A63130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51947"/>
            <a:ext cx="6903723" cy="4631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D3302-68CE-4040-AC6A-0C16A8A9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it’s successful, it will look like this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ADECA8-1B94-418A-8762-34C7AF77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B09E0-F4FE-482F-9E84-F2F25B8D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61464"/>
            <a:ext cx="6903723" cy="4412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149</TotalTime>
  <Words>147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To Do</vt:lpstr>
      <vt:lpstr>Connect with SQL Server Management Studio</vt:lpstr>
      <vt:lpstr>Click on security folder, click login. Right click on sa (the bottom one), choose properties</vt:lpstr>
      <vt:lpstr>On the general tab, Fill the password with “sapassword”</vt:lpstr>
      <vt:lpstr>On status tab, click enabled. Then click Ok.</vt:lpstr>
      <vt:lpstr>After that, click on connect, choose database enginge</vt:lpstr>
      <vt:lpstr>Change the authentication to SQL Server Authentication. Fill the username and password</vt:lpstr>
      <vt:lpstr>If it’s successful, it will look like this</vt:lpstr>
      <vt:lpstr>If error like this appeared</vt:lpstr>
      <vt:lpstr>right click on the connection. Click Properties</vt:lpstr>
      <vt:lpstr>Go on tab security, and select the SQL Server and Windows Authentication Mode</vt:lpstr>
      <vt:lpstr>If error like this appeared, hold windows + r, type services.msc. Restart SQL Server Agent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API .Net Core</dc:title>
  <dc:creator>Muhammad Rifqi (MuhammadRq)</dc:creator>
  <cp:lastModifiedBy>MUHAMMAD RIFQI</cp:lastModifiedBy>
  <cp:revision>12</cp:revision>
  <dcterms:created xsi:type="dcterms:W3CDTF">2021-08-23T03:44:42Z</dcterms:created>
  <dcterms:modified xsi:type="dcterms:W3CDTF">2022-08-15T07:40:53Z</dcterms:modified>
</cp:coreProperties>
</file>