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8" r:id="rId3"/>
    <p:sldId id="260" r:id="rId4"/>
    <p:sldId id="261" r:id="rId5"/>
    <p:sldId id="262" r:id="rId6"/>
    <p:sldId id="264" r:id="rId7"/>
    <p:sldId id="259" r:id="rId8"/>
    <p:sldId id="265" r:id="rId9"/>
    <p:sldId id="266" r:id="rId10"/>
    <p:sldId id="267" r:id="rId11"/>
    <p:sldId id="275" r:id="rId12"/>
    <p:sldId id="274" r:id="rId13"/>
    <p:sldId id="276" r:id="rId14"/>
    <p:sldId id="278" r:id="rId15"/>
    <p:sldId id="279" r:id="rId16"/>
    <p:sldId id="280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9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9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3BB32-6857-4241-9AD0-626B860DACD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8B8B6B-8B52-43DB-AA87-782995649EF0}">
      <dgm:prSet/>
      <dgm:spPr/>
      <dgm:t>
        <a:bodyPr/>
        <a:lstStyle/>
        <a:p>
          <a:r>
            <a:rPr lang="en-US"/>
            <a:t>Define Attribute</a:t>
          </a:r>
        </a:p>
      </dgm:t>
    </dgm:pt>
    <dgm:pt modelId="{910CD1D2-A300-4D42-A8D6-FA78CC3C8F54}" type="parTrans" cxnId="{DC40A638-3413-41DD-9C63-80FBAC969BBC}">
      <dgm:prSet/>
      <dgm:spPr/>
      <dgm:t>
        <a:bodyPr/>
        <a:lstStyle/>
        <a:p>
          <a:endParaRPr lang="en-US"/>
        </a:p>
      </dgm:t>
    </dgm:pt>
    <dgm:pt modelId="{CF048673-9199-44A8-AF83-23F7C81D77DB}" type="sibTrans" cxnId="{DC40A638-3413-41DD-9C63-80FBAC969BB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9AA8F0F-C56E-41AA-87E9-181023D68F03}">
      <dgm:prSet/>
      <dgm:spPr/>
      <dgm:t>
        <a:bodyPr/>
        <a:lstStyle/>
        <a:p>
          <a:r>
            <a:rPr lang="en-US"/>
            <a:t>Set Primary  Key</a:t>
          </a:r>
        </a:p>
      </dgm:t>
    </dgm:pt>
    <dgm:pt modelId="{99944258-5AED-49DB-809F-28F2CD5326C6}" type="parTrans" cxnId="{E175DB7F-AEB5-4ABC-BF10-D8DDF5631CC5}">
      <dgm:prSet/>
      <dgm:spPr/>
      <dgm:t>
        <a:bodyPr/>
        <a:lstStyle/>
        <a:p>
          <a:endParaRPr lang="en-US"/>
        </a:p>
      </dgm:t>
    </dgm:pt>
    <dgm:pt modelId="{9B220C90-1589-4D56-BD7D-09B1F9B04B0A}" type="sibTrans" cxnId="{E175DB7F-AEB5-4ABC-BF10-D8DDF5631CC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85A5253-DD3A-4C7F-9521-5B243356EB83}">
      <dgm:prSet/>
      <dgm:spPr/>
      <dgm:t>
        <a:bodyPr/>
        <a:lstStyle/>
        <a:p>
          <a:r>
            <a:rPr lang="en-US"/>
            <a:t>Set Annotation Attribute for Validation</a:t>
          </a:r>
        </a:p>
      </dgm:t>
    </dgm:pt>
    <dgm:pt modelId="{403E5A73-4BA0-4326-B6BA-11828F936BBD}" type="parTrans" cxnId="{648E6C26-A8C8-4A57-AC37-2D17E89DA536}">
      <dgm:prSet/>
      <dgm:spPr/>
      <dgm:t>
        <a:bodyPr/>
        <a:lstStyle/>
        <a:p>
          <a:endParaRPr lang="en-US"/>
        </a:p>
      </dgm:t>
    </dgm:pt>
    <dgm:pt modelId="{5D460847-6623-4896-80B2-A28ACA2DF42C}" type="sibTrans" cxnId="{648E6C26-A8C8-4A57-AC37-2D17E89DA53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C8C56B0-7451-452E-A635-A56DD1D8B34E}">
      <dgm:prSet/>
      <dgm:spPr/>
      <dgm:t>
        <a:bodyPr/>
        <a:lstStyle/>
        <a:p>
          <a:r>
            <a:rPr lang="en-US"/>
            <a:t>Set Table Name</a:t>
          </a:r>
        </a:p>
      </dgm:t>
    </dgm:pt>
    <dgm:pt modelId="{FF1DE8DE-109C-45FF-8C73-AB288575E289}" type="parTrans" cxnId="{A01DFEA3-849B-4034-916C-E9D0762AB14D}">
      <dgm:prSet/>
      <dgm:spPr/>
      <dgm:t>
        <a:bodyPr/>
        <a:lstStyle/>
        <a:p>
          <a:endParaRPr lang="en-US"/>
        </a:p>
      </dgm:t>
    </dgm:pt>
    <dgm:pt modelId="{44E4E4EC-B918-41B2-8E8C-1F82D8AFB229}" type="sibTrans" cxnId="{A01DFEA3-849B-4034-916C-E9D0762AB14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E898C05-DD47-4043-8CF2-31EFAAAE42FA}" type="pres">
      <dgm:prSet presAssocID="{E493BB32-6857-4241-9AD0-626B860DACDE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53FA57-B2BE-4C07-A662-413A94CCAC30}" type="pres">
      <dgm:prSet presAssocID="{458B8B6B-8B52-43DB-AA87-782995649EF0}" presName="compositeNode" presStyleCnt="0">
        <dgm:presLayoutVars>
          <dgm:bulletEnabled val="1"/>
        </dgm:presLayoutVars>
      </dgm:prSet>
      <dgm:spPr/>
    </dgm:pt>
    <dgm:pt modelId="{A43D23FB-0D5D-48FA-85EA-7CAB9D42EA0F}" type="pres">
      <dgm:prSet presAssocID="{458B8B6B-8B52-43DB-AA87-782995649EF0}" presName="bgRect" presStyleLbl="bgAccFollowNode1" presStyleIdx="0" presStyleCnt="4"/>
      <dgm:spPr/>
      <dgm:t>
        <a:bodyPr/>
        <a:lstStyle/>
        <a:p>
          <a:endParaRPr lang="en-US"/>
        </a:p>
      </dgm:t>
    </dgm:pt>
    <dgm:pt modelId="{62F4C1C5-2D21-4591-81CE-915B7493553C}" type="pres">
      <dgm:prSet presAssocID="{CF048673-9199-44A8-AF83-23F7C81D77DB}" presName="sibTransNodeCircle" presStyleLbl="alignNode1" presStyleIdx="0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6171C020-8864-4D44-B077-9D8B215CA395}" type="pres">
      <dgm:prSet presAssocID="{458B8B6B-8B52-43DB-AA87-782995649EF0}" presName="bottomLine" presStyleLbl="alignNode1" presStyleIdx="1" presStyleCnt="8">
        <dgm:presLayoutVars/>
      </dgm:prSet>
      <dgm:spPr/>
    </dgm:pt>
    <dgm:pt modelId="{6FCBBFAA-D223-4B4B-AB9A-EE9F92D4BB2A}" type="pres">
      <dgm:prSet presAssocID="{458B8B6B-8B52-43DB-AA87-782995649EF0}" presName="nodeText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3433-0FCA-4FBF-B4A9-86E733E5878C}" type="pres">
      <dgm:prSet presAssocID="{CF048673-9199-44A8-AF83-23F7C81D77DB}" presName="sibTrans" presStyleCnt="0"/>
      <dgm:spPr/>
    </dgm:pt>
    <dgm:pt modelId="{8742133A-8F82-40EA-B3C0-7B12D2970E64}" type="pres">
      <dgm:prSet presAssocID="{F9AA8F0F-C56E-41AA-87E9-181023D68F03}" presName="compositeNode" presStyleCnt="0">
        <dgm:presLayoutVars>
          <dgm:bulletEnabled val="1"/>
        </dgm:presLayoutVars>
      </dgm:prSet>
      <dgm:spPr/>
    </dgm:pt>
    <dgm:pt modelId="{8D39228D-BFC8-40D3-8055-EC1A1FA195A0}" type="pres">
      <dgm:prSet presAssocID="{F9AA8F0F-C56E-41AA-87E9-181023D68F03}" presName="bgRect" presStyleLbl="bgAccFollowNode1" presStyleIdx="1" presStyleCnt="4"/>
      <dgm:spPr/>
      <dgm:t>
        <a:bodyPr/>
        <a:lstStyle/>
        <a:p>
          <a:endParaRPr lang="en-US"/>
        </a:p>
      </dgm:t>
    </dgm:pt>
    <dgm:pt modelId="{58F11366-799C-4F5D-992E-BB9B15E89083}" type="pres">
      <dgm:prSet presAssocID="{9B220C90-1589-4D56-BD7D-09B1F9B04B0A}" presName="sibTransNodeCircle" presStyleLbl="alignNode1" presStyleIdx="2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11C0F186-C5CE-403E-B7A8-774D5564893E}" type="pres">
      <dgm:prSet presAssocID="{F9AA8F0F-C56E-41AA-87E9-181023D68F03}" presName="bottomLine" presStyleLbl="alignNode1" presStyleIdx="3" presStyleCnt="8">
        <dgm:presLayoutVars/>
      </dgm:prSet>
      <dgm:spPr/>
    </dgm:pt>
    <dgm:pt modelId="{063A88E7-AB99-49F9-BF20-BAEF47BBDEB1}" type="pres">
      <dgm:prSet presAssocID="{F9AA8F0F-C56E-41AA-87E9-181023D68F03}" presName="nodeText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FF07A-0099-466C-9F2D-FEC2C7744E2B}" type="pres">
      <dgm:prSet presAssocID="{9B220C90-1589-4D56-BD7D-09B1F9B04B0A}" presName="sibTrans" presStyleCnt="0"/>
      <dgm:spPr/>
    </dgm:pt>
    <dgm:pt modelId="{16534C71-BBAB-4072-94CB-BE8EE573C250}" type="pres">
      <dgm:prSet presAssocID="{B85A5253-DD3A-4C7F-9521-5B243356EB83}" presName="compositeNode" presStyleCnt="0">
        <dgm:presLayoutVars>
          <dgm:bulletEnabled val="1"/>
        </dgm:presLayoutVars>
      </dgm:prSet>
      <dgm:spPr/>
    </dgm:pt>
    <dgm:pt modelId="{89400E36-18CA-4A98-8012-9D71BA1B2D1D}" type="pres">
      <dgm:prSet presAssocID="{B85A5253-DD3A-4C7F-9521-5B243356EB83}" presName="bgRect" presStyleLbl="bgAccFollowNode1" presStyleIdx="2" presStyleCnt="4"/>
      <dgm:spPr/>
      <dgm:t>
        <a:bodyPr/>
        <a:lstStyle/>
        <a:p>
          <a:endParaRPr lang="en-US"/>
        </a:p>
      </dgm:t>
    </dgm:pt>
    <dgm:pt modelId="{FEEFFCCD-E729-46A1-A40F-D7E5360FC846}" type="pres">
      <dgm:prSet presAssocID="{5D460847-6623-4896-80B2-A28ACA2DF42C}" presName="sibTransNodeCircle" presStyleLbl="alignNode1" presStyleIdx="4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DC92B018-349E-4ED8-89A5-183D4167724D}" type="pres">
      <dgm:prSet presAssocID="{B85A5253-DD3A-4C7F-9521-5B243356EB83}" presName="bottomLine" presStyleLbl="alignNode1" presStyleIdx="5" presStyleCnt="8">
        <dgm:presLayoutVars/>
      </dgm:prSet>
      <dgm:spPr/>
    </dgm:pt>
    <dgm:pt modelId="{81871DA1-4098-43D3-B18C-EAE12576AAF7}" type="pres">
      <dgm:prSet presAssocID="{B85A5253-DD3A-4C7F-9521-5B243356EB83}" presName="nodeText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3634BF-E22C-47A0-8F55-009392E60E53}" type="pres">
      <dgm:prSet presAssocID="{5D460847-6623-4896-80B2-A28ACA2DF42C}" presName="sibTrans" presStyleCnt="0"/>
      <dgm:spPr/>
    </dgm:pt>
    <dgm:pt modelId="{B44A7B0C-8D67-41A8-809A-BB3395478E1E}" type="pres">
      <dgm:prSet presAssocID="{6C8C56B0-7451-452E-A635-A56DD1D8B34E}" presName="compositeNode" presStyleCnt="0">
        <dgm:presLayoutVars>
          <dgm:bulletEnabled val="1"/>
        </dgm:presLayoutVars>
      </dgm:prSet>
      <dgm:spPr/>
    </dgm:pt>
    <dgm:pt modelId="{5144DA26-3EC7-4E75-A1CB-C6BEDBCCB752}" type="pres">
      <dgm:prSet presAssocID="{6C8C56B0-7451-452E-A635-A56DD1D8B34E}" presName="bgRect" presStyleLbl="bgAccFollowNode1" presStyleIdx="3" presStyleCnt="4"/>
      <dgm:spPr/>
      <dgm:t>
        <a:bodyPr/>
        <a:lstStyle/>
        <a:p>
          <a:endParaRPr lang="en-US"/>
        </a:p>
      </dgm:t>
    </dgm:pt>
    <dgm:pt modelId="{894190EF-FAFC-4CF2-8D61-B3EEF3C66DEB}" type="pres">
      <dgm:prSet presAssocID="{44E4E4EC-B918-41B2-8E8C-1F82D8AFB229}" presName="sibTransNodeCircle" presStyleLbl="alignNode1" presStyleIdx="6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590D73ED-3EC4-40C6-A7E0-4801DE066F0E}" type="pres">
      <dgm:prSet presAssocID="{6C8C56B0-7451-452E-A635-A56DD1D8B34E}" presName="bottomLine" presStyleLbl="alignNode1" presStyleIdx="7" presStyleCnt="8">
        <dgm:presLayoutVars/>
      </dgm:prSet>
      <dgm:spPr/>
    </dgm:pt>
    <dgm:pt modelId="{2304C8C0-1DAB-40E4-9B19-42669082A344}" type="pres">
      <dgm:prSet presAssocID="{6C8C56B0-7451-452E-A635-A56DD1D8B34E}" presName="nodeText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75DB7F-AEB5-4ABC-BF10-D8DDF5631CC5}" srcId="{E493BB32-6857-4241-9AD0-626B860DACDE}" destId="{F9AA8F0F-C56E-41AA-87E9-181023D68F03}" srcOrd="1" destOrd="0" parTransId="{99944258-5AED-49DB-809F-28F2CD5326C6}" sibTransId="{9B220C90-1589-4D56-BD7D-09B1F9B04B0A}"/>
    <dgm:cxn modelId="{E008195E-FDCD-4284-A119-EFC39384E949}" type="presOf" srcId="{44E4E4EC-B918-41B2-8E8C-1F82D8AFB229}" destId="{894190EF-FAFC-4CF2-8D61-B3EEF3C66DEB}" srcOrd="0" destOrd="0" presId="urn:microsoft.com/office/officeart/2016/7/layout/BasicLinearProcessNumbered"/>
    <dgm:cxn modelId="{7C958560-3BB4-4836-9A06-2D7D162E6499}" type="presOf" srcId="{9B220C90-1589-4D56-BD7D-09B1F9B04B0A}" destId="{58F11366-799C-4F5D-992E-BB9B15E89083}" srcOrd="0" destOrd="0" presId="urn:microsoft.com/office/officeart/2016/7/layout/BasicLinearProcessNumbered"/>
    <dgm:cxn modelId="{DC40A638-3413-41DD-9C63-80FBAC969BBC}" srcId="{E493BB32-6857-4241-9AD0-626B860DACDE}" destId="{458B8B6B-8B52-43DB-AA87-782995649EF0}" srcOrd="0" destOrd="0" parTransId="{910CD1D2-A300-4D42-A8D6-FA78CC3C8F54}" sibTransId="{CF048673-9199-44A8-AF83-23F7C81D77DB}"/>
    <dgm:cxn modelId="{A76A3BB1-51C8-419A-BAF0-F29F2EC4D824}" type="presOf" srcId="{458B8B6B-8B52-43DB-AA87-782995649EF0}" destId="{A43D23FB-0D5D-48FA-85EA-7CAB9D42EA0F}" srcOrd="0" destOrd="0" presId="urn:microsoft.com/office/officeart/2016/7/layout/BasicLinearProcessNumbered"/>
    <dgm:cxn modelId="{A01DFEA3-849B-4034-916C-E9D0762AB14D}" srcId="{E493BB32-6857-4241-9AD0-626B860DACDE}" destId="{6C8C56B0-7451-452E-A635-A56DD1D8B34E}" srcOrd="3" destOrd="0" parTransId="{FF1DE8DE-109C-45FF-8C73-AB288575E289}" sibTransId="{44E4E4EC-B918-41B2-8E8C-1F82D8AFB229}"/>
    <dgm:cxn modelId="{16D1B13B-EE41-47DA-BC28-21EE65E7B1F8}" type="presOf" srcId="{B85A5253-DD3A-4C7F-9521-5B243356EB83}" destId="{89400E36-18CA-4A98-8012-9D71BA1B2D1D}" srcOrd="0" destOrd="0" presId="urn:microsoft.com/office/officeart/2016/7/layout/BasicLinearProcessNumbered"/>
    <dgm:cxn modelId="{E5DC231D-5DDD-498E-B19E-03B48BF8F13F}" type="presOf" srcId="{F9AA8F0F-C56E-41AA-87E9-181023D68F03}" destId="{8D39228D-BFC8-40D3-8055-EC1A1FA195A0}" srcOrd="0" destOrd="0" presId="urn:microsoft.com/office/officeart/2016/7/layout/BasicLinearProcessNumbered"/>
    <dgm:cxn modelId="{BB1F8908-2D90-45FA-B03F-367CB3C95FF4}" type="presOf" srcId="{458B8B6B-8B52-43DB-AA87-782995649EF0}" destId="{6FCBBFAA-D223-4B4B-AB9A-EE9F92D4BB2A}" srcOrd="1" destOrd="0" presId="urn:microsoft.com/office/officeart/2016/7/layout/BasicLinearProcessNumbered"/>
    <dgm:cxn modelId="{648E6C26-A8C8-4A57-AC37-2D17E89DA536}" srcId="{E493BB32-6857-4241-9AD0-626B860DACDE}" destId="{B85A5253-DD3A-4C7F-9521-5B243356EB83}" srcOrd="2" destOrd="0" parTransId="{403E5A73-4BA0-4326-B6BA-11828F936BBD}" sibTransId="{5D460847-6623-4896-80B2-A28ACA2DF42C}"/>
    <dgm:cxn modelId="{5673FB01-3FE6-4660-92D1-234C56A6A88A}" type="presOf" srcId="{E493BB32-6857-4241-9AD0-626B860DACDE}" destId="{8E898C05-DD47-4043-8CF2-31EFAAAE42FA}" srcOrd="0" destOrd="0" presId="urn:microsoft.com/office/officeart/2016/7/layout/BasicLinearProcessNumbered"/>
    <dgm:cxn modelId="{97E9F7B6-4193-437B-8F7D-C40E7EA31C62}" type="presOf" srcId="{5D460847-6623-4896-80B2-A28ACA2DF42C}" destId="{FEEFFCCD-E729-46A1-A40F-D7E5360FC846}" srcOrd="0" destOrd="0" presId="urn:microsoft.com/office/officeart/2016/7/layout/BasicLinearProcessNumbered"/>
    <dgm:cxn modelId="{433E790E-F10D-48A3-9F31-3E9D42432072}" type="presOf" srcId="{B85A5253-DD3A-4C7F-9521-5B243356EB83}" destId="{81871DA1-4098-43D3-B18C-EAE12576AAF7}" srcOrd="1" destOrd="0" presId="urn:microsoft.com/office/officeart/2016/7/layout/BasicLinearProcessNumbered"/>
    <dgm:cxn modelId="{39F20F27-B8A0-4ECC-B3F4-2CF8431DDC01}" type="presOf" srcId="{CF048673-9199-44A8-AF83-23F7C81D77DB}" destId="{62F4C1C5-2D21-4591-81CE-915B7493553C}" srcOrd="0" destOrd="0" presId="urn:microsoft.com/office/officeart/2016/7/layout/BasicLinearProcessNumbered"/>
    <dgm:cxn modelId="{4F61AB25-1CA7-4CB1-ACB9-6A90BFE80F4F}" type="presOf" srcId="{6C8C56B0-7451-452E-A635-A56DD1D8B34E}" destId="{5144DA26-3EC7-4E75-A1CB-C6BEDBCCB752}" srcOrd="0" destOrd="0" presId="urn:microsoft.com/office/officeart/2016/7/layout/BasicLinearProcessNumbered"/>
    <dgm:cxn modelId="{DB77194A-E051-4B0F-8ADB-FE25DC9CF77B}" type="presOf" srcId="{F9AA8F0F-C56E-41AA-87E9-181023D68F03}" destId="{063A88E7-AB99-49F9-BF20-BAEF47BBDEB1}" srcOrd="1" destOrd="0" presId="urn:microsoft.com/office/officeart/2016/7/layout/BasicLinearProcessNumbered"/>
    <dgm:cxn modelId="{2F38514A-8D7C-46CF-B4F4-6CFDF735389F}" type="presOf" srcId="{6C8C56B0-7451-452E-A635-A56DD1D8B34E}" destId="{2304C8C0-1DAB-40E4-9B19-42669082A344}" srcOrd="1" destOrd="0" presId="urn:microsoft.com/office/officeart/2016/7/layout/BasicLinearProcessNumbered"/>
    <dgm:cxn modelId="{A1A6BBE2-CABE-4618-920A-75DEEBB1289A}" type="presParOf" srcId="{8E898C05-DD47-4043-8CF2-31EFAAAE42FA}" destId="{4153FA57-B2BE-4C07-A662-413A94CCAC30}" srcOrd="0" destOrd="0" presId="urn:microsoft.com/office/officeart/2016/7/layout/BasicLinearProcessNumbered"/>
    <dgm:cxn modelId="{8B00EF29-798A-42EC-AB6A-B68D2BF55E98}" type="presParOf" srcId="{4153FA57-B2BE-4C07-A662-413A94CCAC30}" destId="{A43D23FB-0D5D-48FA-85EA-7CAB9D42EA0F}" srcOrd="0" destOrd="0" presId="urn:microsoft.com/office/officeart/2016/7/layout/BasicLinearProcessNumbered"/>
    <dgm:cxn modelId="{B47964BE-CA1A-4844-84A0-5DD0CF10B662}" type="presParOf" srcId="{4153FA57-B2BE-4C07-A662-413A94CCAC30}" destId="{62F4C1C5-2D21-4591-81CE-915B7493553C}" srcOrd="1" destOrd="0" presId="urn:microsoft.com/office/officeart/2016/7/layout/BasicLinearProcessNumbered"/>
    <dgm:cxn modelId="{FE99FD21-3FFD-4B2F-BD25-59930D72426F}" type="presParOf" srcId="{4153FA57-B2BE-4C07-A662-413A94CCAC30}" destId="{6171C020-8864-4D44-B077-9D8B215CA395}" srcOrd="2" destOrd="0" presId="urn:microsoft.com/office/officeart/2016/7/layout/BasicLinearProcessNumbered"/>
    <dgm:cxn modelId="{6C0CCC75-E575-4CB8-BFDF-532D249B3B21}" type="presParOf" srcId="{4153FA57-B2BE-4C07-A662-413A94CCAC30}" destId="{6FCBBFAA-D223-4B4B-AB9A-EE9F92D4BB2A}" srcOrd="3" destOrd="0" presId="urn:microsoft.com/office/officeart/2016/7/layout/BasicLinearProcessNumbered"/>
    <dgm:cxn modelId="{889D1A6C-F4A7-40F1-83D4-360C73090B3A}" type="presParOf" srcId="{8E898C05-DD47-4043-8CF2-31EFAAAE42FA}" destId="{D61D3433-0FCA-4FBF-B4A9-86E733E5878C}" srcOrd="1" destOrd="0" presId="urn:microsoft.com/office/officeart/2016/7/layout/BasicLinearProcessNumbered"/>
    <dgm:cxn modelId="{8CD01D35-CB93-4983-92B6-6EDF34305D9C}" type="presParOf" srcId="{8E898C05-DD47-4043-8CF2-31EFAAAE42FA}" destId="{8742133A-8F82-40EA-B3C0-7B12D2970E64}" srcOrd="2" destOrd="0" presId="urn:microsoft.com/office/officeart/2016/7/layout/BasicLinearProcessNumbered"/>
    <dgm:cxn modelId="{D65D5612-6B40-4AE6-979D-C66677936985}" type="presParOf" srcId="{8742133A-8F82-40EA-B3C0-7B12D2970E64}" destId="{8D39228D-BFC8-40D3-8055-EC1A1FA195A0}" srcOrd="0" destOrd="0" presId="urn:microsoft.com/office/officeart/2016/7/layout/BasicLinearProcessNumbered"/>
    <dgm:cxn modelId="{69368397-1714-4738-B9CD-6585656353C7}" type="presParOf" srcId="{8742133A-8F82-40EA-B3C0-7B12D2970E64}" destId="{58F11366-799C-4F5D-992E-BB9B15E89083}" srcOrd="1" destOrd="0" presId="urn:microsoft.com/office/officeart/2016/7/layout/BasicLinearProcessNumbered"/>
    <dgm:cxn modelId="{3559C341-0708-490C-8FDD-EBE7F3211C14}" type="presParOf" srcId="{8742133A-8F82-40EA-B3C0-7B12D2970E64}" destId="{11C0F186-C5CE-403E-B7A8-774D5564893E}" srcOrd="2" destOrd="0" presId="urn:microsoft.com/office/officeart/2016/7/layout/BasicLinearProcessNumbered"/>
    <dgm:cxn modelId="{3C7AEAD4-D72D-4D67-B4FE-C076876B79DD}" type="presParOf" srcId="{8742133A-8F82-40EA-B3C0-7B12D2970E64}" destId="{063A88E7-AB99-49F9-BF20-BAEF47BBDEB1}" srcOrd="3" destOrd="0" presId="urn:microsoft.com/office/officeart/2016/7/layout/BasicLinearProcessNumbered"/>
    <dgm:cxn modelId="{EBB8114A-1575-4723-97D4-2F1294087270}" type="presParOf" srcId="{8E898C05-DD47-4043-8CF2-31EFAAAE42FA}" destId="{704FF07A-0099-466C-9F2D-FEC2C7744E2B}" srcOrd="3" destOrd="0" presId="urn:microsoft.com/office/officeart/2016/7/layout/BasicLinearProcessNumbered"/>
    <dgm:cxn modelId="{CC49EDE6-9D4C-4756-B1E1-6AC558B172DB}" type="presParOf" srcId="{8E898C05-DD47-4043-8CF2-31EFAAAE42FA}" destId="{16534C71-BBAB-4072-94CB-BE8EE573C250}" srcOrd="4" destOrd="0" presId="urn:microsoft.com/office/officeart/2016/7/layout/BasicLinearProcessNumbered"/>
    <dgm:cxn modelId="{C1946FFB-DC40-4E2D-B9C1-3B7F6575B68F}" type="presParOf" srcId="{16534C71-BBAB-4072-94CB-BE8EE573C250}" destId="{89400E36-18CA-4A98-8012-9D71BA1B2D1D}" srcOrd="0" destOrd="0" presId="urn:microsoft.com/office/officeart/2016/7/layout/BasicLinearProcessNumbered"/>
    <dgm:cxn modelId="{22CC25C0-77EE-4893-BE24-917109A61A0F}" type="presParOf" srcId="{16534C71-BBAB-4072-94CB-BE8EE573C250}" destId="{FEEFFCCD-E729-46A1-A40F-D7E5360FC846}" srcOrd="1" destOrd="0" presId="urn:microsoft.com/office/officeart/2016/7/layout/BasicLinearProcessNumbered"/>
    <dgm:cxn modelId="{B033982C-77AA-4C26-8520-2E98F0281C51}" type="presParOf" srcId="{16534C71-BBAB-4072-94CB-BE8EE573C250}" destId="{DC92B018-349E-4ED8-89A5-183D4167724D}" srcOrd="2" destOrd="0" presId="urn:microsoft.com/office/officeart/2016/7/layout/BasicLinearProcessNumbered"/>
    <dgm:cxn modelId="{FE1A9502-213D-41A6-ACEF-0835A7DF0817}" type="presParOf" srcId="{16534C71-BBAB-4072-94CB-BE8EE573C250}" destId="{81871DA1-4098-43D3-B18C-EAE12576AAF7}" srcOrd="3" destOrd="0" presId="urn:microsoft.com/office/officeart/2016/7/layout/BasicLinearProcessNumbered"/>
    <dgm:cxn modelId="{A949DB21-E18D-43FF-9430-FAD1357AFD93}" type="presParOf" srcId="{8E898C05-DD47-4043-8CF2-31EFAAAE42FA}" destId="{E03634BF-E22C-47A0-8F55-009392E60E53}" srcOrd="5" destOrd="0" presId="urn:microsoft.com/office/officeart/2016/7/layout/BasicLinearProcessNumbered"/>
    <dgm:cxn modelId="{888D4DE0-5CCB-41E6-983B-44BD1C8E963A}" type="presParOf" srcId="{8E898C05-DD47-4043-8CF2-31EFAAAE42FA}" destId="{B44A7B0C-8D67-41A8-809A-BB3395478E1E}" srcOrd="6" destOrd="0" presId="urn:microsoft.com/office/officeart/2016/7/layout/BasicLinearProcessNumbered"/>
    <dgm:cxn modelId="{A5AAD2B7-5D75-44DE-83F4-715A5F4B3D82}" type="presParOf" srcId="{B44A7B0C-8D67-41A8-809A-BB3395478E1E}" destId="{5144DA26-3EC7-4E75-A1CB-C6BEDBCCB752}" srcOrd="0" destOrd="0" presId="urn:microsoft.com/office/officeart/2016/7/layout/BasicLinearProcessNumbered"/>
    <dgm:cxn modelId="{B15C5C3B-5617-4D6E-B795-7D2053AA4603}" type="presParOf" srcId="{B44A7B0C-8D67-41A8-809A-BB3395478E1E}" destId="{894190EF-FAFC-4CF2-8D61-B3EEF3C66DEB}" srcOrd="1" destOrd="0" presId="urn:microsoft.com/office/officeart/2016/7/layout/BasicLinearProcessNumbered"/>
    <dgm:cxn modelId="{412A332F-AA25-4463-8C01-70B276DB927D}" type="presParOf" srcId="{B44A7B0C-8D67-41A8-809A-BB3395478E1E}" destId="{590D73ED-3EC4-40C6-A7E0-4801DE066F0E}" srcOrd="2" destOrd="0" presId="urn:microsoft.com/office/officeart/2016/7/layout/BasicLinearProcessNumbered"/>
    <dgm:cxn modelId="{FC5BE596-B5BD-4AB8-A3F1-6E537681C423}" type="presParOf" srcId="{B44A7B0C-8D67-41A8-809A-BB3395478E1E}" destId="{2304C8C0-1DAB-40E4-9B19-42669082A34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4A3709-E337-4BB1-AB54-7F49D7A947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C3C03F-DA14-4C7F-B52D-8EC356C72B8A}">
      <dgm:prSet/>
      <dgm:spPr/>
      <dgm:t>
        <a:bodyPr/>
        <a:lstStyle/>
        <a:p>
          <a:r>
            <a:rPr lang="en-US"/>
            <a:t>Set Context</a:t>
          </a:r>
        </a:p>
      </dgm:t>
    </dgm:pt>
    <dgm:pt modelId="{70D721FE-D998-4CAE-9A4E-7D22AC167E14}" type="parTrans" cxnId="{3C3F9911-F8F9-461A-9459-6A3F8F2AA533}">
      <dgm:prSet/>
      <dgm:spPr/>
      <dgm:t>
        <a:bodyPr/>
        <a:lstStyle/>
        <a:p>
          <a:endParaRPr lang="en-US"/>
        </a:p>
      </dgm:t>
    </dgm:pt>
    <dgm:pt modelId="{7AD9D6C9-A992-4A0E-B1CF-E9DF0D265DF0}" type="sibTrans" cxnId="{3C3F9911-F8F9-461A-9459-6A3F8F2AA533}">
      <dgm:prSet/>
      <dgm:spPr/>
      <dgm:t>
        <a:bodyPr/>
        <a:lstStyle/>
        <a:p>
          <a:endParaRPr lang="en-US"/>
        </a:p>
      </dgm:t>
    </dgm:pt>
    <dgm:pt modelId="{A035E56C-3E61-47FC-9385-D6FD0CC72769}">
      <dgm:prSet/>
      <dgm:spPr/>
      <dgm:t>
        <a:bodyPr/>
        <a:lstStyle/>
        <a:p>
          <a:r>
            <a:rPr lang="en-US"/>
            <a:t>Set ConnectionStrings on appsettings.json</a:t>
          </a:r>
        </a:p>
      </dgm:t>
    </dgm:pt>
    <dgm:pt modelId="{1F5E9C3A-D64F-4334-8083-7508F31D827B}" type="parTrans" cxnId="{B1506723-1D76-43FE-BBB1-19DEAC73FBD9}">
      <dgm:prSet/>
      <dgm:spPr/>
      <dgm:t>
        <a:bodyPr/>
        <a:lstStyle/>
        <a:p>
          <a:endParaRPr lang="en-US"/>
        </a:p>
      </dgm:t>
    </dgm:pt>
    <dgm:pt modelId="{CC5092D5-25CC-4EF3-B796-9B91B3E108E9}" type="sibTrans" cxnId="{B1506723-1D76-43FE-BBB1-19DEAC73FBD9}">
      <dgm:prSet/>
      <dgm:spPr/>
      <dgm:t>
        <a:bodyPr/>
        <a:lstStyle/>
        <a:p>
          <a:endParaRPr lang="en-US"/>
        </a:p>
      </dgm:t>
    </dgm:pt>
    <dgm:pt modelId="{5CA8F2CA-1FD9-4F56-84EA-CAE9693D9D8F}">
      <dgm:prSet/>
      <dgm:spPr/>
      <dgm:t>
        <a:bodyPr/>
        <a:lstStyle/>
        <a:p>
          <a:r>
            <a:rPr lang="en-ID"/>
            <a:t>Set ConnectionStrings on Startup.cs</a:t>
          </a:r>
          <a:endParaRPr lang="en-US"/>
        </a:p>
      </dgm:t>
    </dgm:pt>
    <dgm:pt modelId="{C2FFFD11-83D9-42CA-95EC-0549643F8E03}" type="parTrans" cxnId="{D1FAE40D-4A52-4186-B2AD-B62F0F81619A}">
      <dgm:prSet/>
      <dgm:spPr/>
      <dgm:t>
        <a:bodyPr/>
        <a:lstStyle/>
        <a:p>
          <a:endParaRPr lang="en-US"/>
        </a:p>
      </dgm:t>
    </dgm:pt>
    <dgm:pt modelId="{D5F25877-44C5-40F7-907A-A2AB8F05AC82}" type="sibTrans" cxnId="{D1FAE40D-4A52-4186-B2AD-B62F0F81619A}">
      <dgm:prSet/>
      <dgm:spPr/>
      <dgm:t>
        <a:bodyPr/>
        <a:lstStyle/>
        <a:p>
          <a:endParaRPr lang="en-US"/>
        </a:p>
      </dgm:t>
    </dgm:pt>
    <dgm:pt modelId="{2DB296CA-C806-4FDD-A0BF-3FCE4AE2F5FF}">
      <dgm:prSet/>
      <dgm:spPr/>
      <dgm:t>
        <a:bodyPr/>
        <a:lstStyle/>
        <a:p>
          <a:r>
            <a:rPr lang="en-ID"/>
            <a:t>Migration (add-migration, update database)</a:t>
          </a:r>
          <a:endParaRPr lang="en-US"/>
        </a:p>
      </dgm:t>
    </dgm:pt>
    <dgm:pt modelId="{D262ED7C-389A-4B0D-A8BD-3F94BEB9E3A4}" type="parTrans" cxnId="{5F78913D-C9EC-4EEA-B109-F10338A4148C}">
      <dgm:prSet/>
      <dgm:spPr/>
      <dgm:t>
        <a:bodyPr/>
        <a:lstStyle/>
        <a:p>
          <a:endParaRPr lang="en-US"/>
        </a:p>
      </dgm:t>
    </dgm:pt>
    <dgm:pt modelId="{99844211-25E5-4CAA-8A08-30EC012B436E}" type="sibTrans" cxnId="{5F78913D-C9EC-4EEA-B109-F10338A4148C}">
      <dgm:prSet/>
      <dgm:spPr/>
      <dgm:t>
        <a:bodyPr/>
        <a:lstStyle/>
        <a:p>
          <a:endParaRPr lang="en-US"/>
        </a:p>
      </dgm:t>
    </dgm:pt>
    <dgm:pt modelId="{D4FFD919-0F12-4E89-BAE3-96B7AC5D1DDC}" type="pres">
      <dgm:prSet presAssocID="{D74A3709-E337-4BB1-AB54-7F49D7A9472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BC2AAC-98C4-4253-8C1C-2E82E33FC1D3}" type="pres">
      <dgm:prSet presAssocID="{09C3C03F-DA14-4C7F-B52D-8EC356C72B8A}" presName="compNode" presStyleCnt="0"/>
      <dgm:spPr/>
    </dgm:pt>
    <dgm:pt modelId="{35B8E63B-D8C4-414A-A554-B85DC5188F55}" type="pres">
      <dgm:prSet presAssocID="{09C3C03F-DA14-4C7F-B52D-8EC356C72B8A}" presName="bgRect" presStyleLbl="bgShp" presStyleIdx="0" presStyleCnt="4"/>
      <dgm:spPr/>
    </dgm:pt>
    <dgm:pt modelId="{AEFF08D7-C14C-40F5-8528-8DC621DFA951}" type="pres">
      <dgm:prSet presAssocID="{09C3C03F-DA14-4C7F-B52D-8EC356C72B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E56F9FE-C900-4C03-8B67-743D589614B8}" type="pres">
      <dgm:prSet presAssocID="{09C3C03F-DA14-4C7F-B52D-8EC356C72B8A}" presName="spaceRect" presStyleCnt="0"/>
      <dgm:spPr/>
    </dgm:pt>
    <dgm:pt modelId="{6A7DB005-6DB6-4942-BF97-DAC30EBE12CF}" type="pres">
      <dgm:prSet presAssocID="{09C3C03F-DA14-4C7F-B52D-8EC356C72B8A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C81FEA0-C2B9-40DF-9AF0-6D55AA09D5E2}" type="pres">
      <dgm:prSet presAssocID="{7AD9D6C9-A992-4A0E-B1CF-E9DF0D265DF0}" presName="sibTrans" presStyleCnt="0"/>
      <dgm:spPr/>
    </dgm:pt>
    <dgm:pt modelId="{4E35C8B4-A14F-4F61-AB10-C25A284D76B3}" type="pres">
      <dgm:prSet presAssocID="{A035E56C-3E61-47FC-9385-D6FD0CC72769}" presName="compNode" presStyleCnt="0"/>
      <dgm:spPr/>
    </dgm:pt>
    <dgm:pt modelId="{BC7FDF05-E55F-4052-B2E6-5845DE98974B}" type="pres">
      <dgm:prSet presAssocID="{A035E56C-3E61-47FC-9385-D6FD0CC72769}" presName="bgRect" presStyleLbl="bgShp" presStyleIdx="1" presStyleCnt="4"/>
      <dgm:spPr/>
    </dgm:pt>
    <dgm:pt modelId="{E4925369-3659-4185-91CB-4437294BE69D}" type="pres">
      <dgm:prSet presAssocID="{A035E56C-3E61-47FC-9385-D6FD0CC72769}" presName="iconRect" presStyleLbl="node1" presStyleIdx="1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38C35A1-0D0F-45DD-A1C9-1DFE30FF9752}" type="pres">
      <dgm:prSet presAssocID="{A035E56C-3E61-47FC-9385-D6FD0CC72769}" presName="spaceRect" presStyleCnt="0"/>
      <dgm:spPr/>
    </dgm:pt>
    <dgm:pt modelId="{B25A4543-EC4F-41D8-9501-AB722DDF4F1E}" type="pres">
      <dgm:prSet presAssocID="{A035E56C-3E61-47FC-9385-D6FD0CC72769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4FFC7A6-95C9-45BE-B1F5-2AD93FEA29C5}" type="pres">
      <dgm:prSet presAssocID="{CC5092D5-25CC-4EF3-B796-9B91B3E108E9}" presName="sibTrans" presStyleCnt="0"/>
      <dgm:spPr/>
    </dgm:pt>
    <dgm:pt modelId="{A31C56AB-D35E-4B44-A4C8-13BB8DAF6900}" type="pres">
      <dgm:prSet presAssocID="{5CA8F2CA-1FD9-4F56-84EA-CAE9693D9D8F}" presName="compNode" presStyleCnt="0"/>
      <dgm:spPr/>
    </dgm:pt>
    <dgm:pt modelId="{B5D8B8F0-140B-464A-8E9F-3EF2AF4B5543}" type="pres">
      <dgm:prSet presAssocID="{5CA8F2CA-1FD9-4F56-84EA-CAE9693D9D8F}" presName="bgRect" presStyleLbl="bgShp" presStyleIdx="2" presStyleCnt="4"/>
      <dgm:spPr/>
    </dgm:pt>
    <dgm:pt modelId="{BCCE5F1A-969A-4389-B3A1-C15F5F4378AF}" type="pres">
      <dgm:prSet presAssocID="{5CA8F2CA-1FD9-4F56-84EA-CAE9693D9D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546F9DF-0069-4172-9D38-B184674702B8}" type="pres">
      <dgm:prSet presAssocID="{5CA8F2CA-1FD9-4F56-84EA-CAE9693D9D8F}" presName="spaceRect" presStyleCnt="0"/>
      <dgm:spPr/>
    </dgm:pt>
    <dgm:pt modelId="{3640A014-D86A-45CF-898A-AB6B85C00899}" type="pres">
      <dgm:prSet presAssocID="{5CA8F2CA-1FD9-4F56-84EA-CAE9693D9D8F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C0CB9B6-26F5-4A7F-ACD2-6BA8BBEC8678}" type="pres">
      <dgm:prSet presAssocID="{D5F25877-44C5-40F7-907A-A2AB8F05AC82}" presName="sibTrans" presStyleCnt="0"/>
      <dgm:spPr/>
    </dgm:pt>
    <dgm:pt modelId="{2D33165E-2D25-491C-A2AE-C9CE6754FB57}" type="pres">
      <dgm:prSet presAssocID="{2DB296CA-C806-4FDD-A0BF-3FCE4AE2F5FF}" presName="compNode" presStyleCnt="0"/>
      <dgm:spPr/>
    </dgm:pt>
    <dgm:pt modelId="{3593BAD7-1B0B-4886-BF66-133C428F39BC}" type="pres">
      <dgm:prSet presAssocID="{2DB296CA-C806-4FDD-A0BF-3FCE4AE2F5FF}" presName="bgRect" presStyleLbl="bgShp" presStyleIdx="3" presStyleCnt="4"/>
      <dgm:spPr/>
    </dgm:pt>
    <dgm:pt modelId="{F768D8F7-2C40-4CF5-8269-B3D569C837A4}" type="pres">
      <dgm:prSet presAssocID="{2DB296CA-C806-4FDD-A0BF-3FCE4AE2F5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99D3EA-F475-4456-BA0E-8611D8151D26}" type="pres">
      <dgm:prSet presAssocID="{2DB296CA-C806-4FDD-A0BF-3FCE4AE2F5FF}" presName="spaceRect" presStyleCnt="0"/>
      <dgm:spPr/>
    </dgm:pt>
    <dgm:pt modelId="{49283078-1E04-4A64-9D42-733BC28802ED}" type="pres">
      <dgm:prSet presAssocID="{2DB296CA-C806-4FDD-A0BF-3FCE4AE2F5FF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2C4CC92-C497-4A6D-AAA6-33646BE6A2EE}" type="presOf" srcId="{09C3C03F-DA14-4C7F-B52D-8EC356C72B8A}" destId="{6A7DB005-6DB6-4942-BF97-DAC30EBE12CF}" srcOrd="0" destOrd="0" presId="urn:microsoft.com/office/officeart/2018/2/layout/IconVerticalSolidList"/>
    <dgm:cxn modelId="{21271F01-7C63-4CE0-8DB6-6D3D053F3858}" type="presOf" srcId="{D74A3709-E337-4BB1-AB54-7F49D7A94724}" destId="{D4FFD919-0F12-4E89-BAE3-96B7AC5D1DDC}" srcOrd="0" destOrd="0" presId="urn:microsoft.com/office/officeart/2018/2/layout/IconVerticalSolidList"/>
    <dgm:cxn modelId="{D1FAE40D-4A52-4186-B2AD-B62F0F81619A}" srcId="{D74A3709-E337-4BB1-AB54-7F49D7A94724}" destId="{5CA8F2CA-1FD9-4F56-84EA-CAE9693D9D8F}" srcOrd="2" destOrd="0" parTransId="{C2FFFD11-83D9-42CA-95EC-0549643F8E03}" sibTransId="{D5F25877-44C5-40F7-907A-A2AB8F05AC82}"/>
    <dgm:cxn modelId="{010E781A-0E86-4A14-BADE-062EFEE2D348}" type="presOf" srcId="{2DB296CA-C806-4FDD-A0BF-3FCE4AE2F5FF}" destId="{49283078-1E04-4A64-9D42-733BC28802ED}" srcOrd="0" destOrd="0" presId="urn:microsoft.com/office/officeart/2018/2/layout/IconVerticalSolidList"/>
    <dgm:cxn modelId="{5F78913D-C9EC-4EEA-B109-F10338A4148C}" srcId="{D74A3709-E337-4BB1-AB54-7F49D7A94724}" destId="{2DB296CA-C806-4FDD-A0BF-3FCE4AE2F5FF}" srcOrd="3" destOrd="0" parTransId="{D262ED7C-389A-4B0D-A8BD-3F94BEB9E3A4}" sibTransId="{99844211-25E5-4CAA-8A08-30EC012B436E}"/>
    <dgm:cxn modelId="{E6DD3F44-230D-4041-9C41-4C92008CF9C7}" type="presOf" srcId="{A035E56C-3E61-47FC-9385-D6FD0CC72769}" destId="{B25A4543-EC4F-41D8-9501-AB722DDF4F1E}" srcOrd="0" destOrd="0" presId="urn:microsoft.com/office/officeart/2018/2/layout/IconVerticalSolidList"/>
    <dgm:cxn modelId="{B1506723-1D76-43FE-BBB1-19DEAC73FBD9}" srcId="{D74A3709-E337-4BB1-AB54-7F49D7A94724}" destId="{A035E56C-3E61-47FC-9385-D6FD0CC72769}" srcOrd="1" destOrd="0" parTransId="{1F5E9C3A-D64F-4334-8083-7508F31D827B}" sibTransId="{CC5092D5-25CC-4EF3-B796-9B91B3E108E9}"/>
    <dgm:cxn modelId="{9F968BC7-9407-4F2A-8A9E-0BEE84A187A5}" type="presOf" srcId="{5CA8F2CA-1FD9-4F56-84EA-CAE9693D9D8F}" destId="{3640A014-D86A-45CF-898A-AB6B85C00899}" srcOrd="0" destOrd="0" presId="urn:microsoft.com/office/officeart/2018/2/layout/IconVerticalSolidList"/>
    <dgm:cxn modelId="{3C3F9911-F8F9-461A-9459-6A3F8F2AA533}" srcId="{D74A3709-E337-4BB1-AB54-7F49D7A94724}" destId="{09C3C03F-DA14-4C7F-B52D-8EC356C72B8A}" srcOrd="0" destOrd="0" parTransId="{70D721FE-D998-4CAE-9A4E-7D22AC167E14}" sibTransId="{7AD9D6C9-A992-4A0E-B1CF-E9DF0D265DF0}"/>
    <dgm:cxn modelId="{DF1CC584-3CC7-47BE-9DBF-362C060F185A}" type="presParOf" srcId="{D4FFD919-0F12-4E89-BAE3-96B7AC5D1DDC}" destId="{80BC2AAC-98C4-4253-8C1C-2E82E33FC1D3}" srcOrd="0" destOrd="0" presId="urn:microsoft.com/office/officeart/2018/2/layout/IconVerticalSolidList"/>
    <dgm:cxn modelId="{D67BDFC8-24D9-485D-A793-5BCFDF12D7D1}" type="presParOf" srcId="{80BC2AAC-98C4-4253-8C1C-2E82E33FC1D3}" destId="{35B8E63B-D8C4-414A-A554-B85DC5188F55}" srcOrd="0" destOrd="0" presId="urn:microsoft.com/office/officeart/2018/2/layout/IconVerticalSolidList"/>
    <dgm:cxn modelId="{118A6F44-2613-4812-BBF5-4E426212536E}" type="presParOf" srcId="{80BC2AAC-98C4-4253-8C1C-2E82E33FC1D3}" destId="{AEFF08D7-C14C-40F5-8528-8DC621DFA951}" srcOrd="1" destOrd="0" presId="urn:microsoft.com/office/officeart/2018/2/layout/IconVerticalSolidList"/>
    <dgm:cxn modelId="{176357AB-F86E-4EB0-8B15-8FEC59309A19}" type="presParOf" srcId="{80BC2AAC-98C4-4253-8C1C-2E82E33FC1D3}" destId="{6E56F9FE-C900-4C03-8B67-743D589614B8}" srcOrd="2" destOrd="0" presId="urn:microsoft.com/office/officeart/2018/2/layout/IconVerticalSolidList"/>
    <dgm:cxn modelId="{D4AE6DD9-9DB7-41C3-B82F-6B6DF95D7ABA}" type="presParOf" srcId="{80BC2AAC-98C4-4253-8C1C-2E82E33FC1D3}" destId="{6A7DB005-6DB6-4942-BF97-DAC30EBE12CF}" srcOrd="3" destOrd="0" presId="urn:microsoft.com/office/officeart/2018/2/layout/IconVerticalSolidList"/>
    <dgm:cxn modelId="{02DCA921-3B2E-48E6-9BFD-4DBA097A3EAE}" type="presParOf" srcId="{D4FFD919-0F12-4E89-BAE3-96B7AC5D1DDC}" destId="{6C81FEA0-C2B9-40DF-9AF0-6D55AA09D5E2}" srcOrd="1" destOrd="0" presId="urn:microsoft.com/office/officeart/2018/2/layout/IconVerticalSolidList"/>
    <dgm:cxn modelId="{0E1801A0-A765-453E-A027-6E6800438BF7}" type="presParOf" srcId="{D4FFD919-0F12-4E89-BAE3-96B7AC5D1DDC}" destId="{4E35C8B4-A14F-4F61-AB10-C25A284D76B3}" srcOrd="2" destOrd="0" presId="urn:microsoft.com/office/officeart/2018/2/layout/IconVerticalSolidList"/>
    <dgm:cxn modelId="{5DE0347B-C974-4A71-B41A-C139F0084139}" type="presParOf" srcId="{4E35C8B4-A14F-4F61-AB10-C25A284D76B3}" destId="{BC7FDF05-E55F-4052-B2E6-5845DE98974B}" srcOrd="0" destOrd="0" presId="urn:microsoft.com/office/officeart/2018/2/layout/IconVerticalSolidList"/>
    <dgm:cxn modelId="{BFC1D24A-E3CA-4AFA-9655-56EA76B5738D}" type="presParOf" srcId="{4E35C8B4-A14F-4F61-AB10-C25A284D76B3}" destId="{E4925369-3659-4185-91CB-4437294BE69D}" srcOrd="1" destOrd="0" presId="urn:microsoft.com/office/officeart/2018/2/layout/IconVerticalSolidList"/>
    <dgm:cxn modelId="{7FADB0C8-B916-4AF6-B540-9BBADE9BAFB9}" type="presParOf" srcId="{4E35C8B4-A14F-4F61-AB10-C25A284D76B3}" destId="{838C35A1-0D0F-45DD-A1C9-1DFE30FF9752}" srcOrd="2" destOrd="0" presId="urn:microsoft.com/office/officeart/2018/2/layout/IconVerticalSolidList"/>
    <dgm:cxn modelId="{9ACB4AEB-173D-434F-B86E-9E82FB2BE68E}" type="presParOf" srcId="{4E35C8B4-A14F-4F61-AB10-C25A284D76B3}" destId="{B25A4543-EC4F-41D8-9501-AB722DDF4F1E}" srcOrd="3" destOrd="0" presId="urn:microsoft.com/office/officeart/2018/2/layout/IconVerticalSolidList"/>
    <dgm:cxn modelId="{BE7FF9D7-C4BE-4E10-8765-32246453298A}" type="presParOf" srcId="{D4FFD919-0F12-4E89-BAE3-96B7AC5D1DDC}" destId="{B4FFC7A6-95C9-45BE-B1F5-2AD93FEA29C5}" srcOrd="3" destOrd="0" presId="urn:microsoft.com/office/officeart/2018/2/layout/IconVerticalSolidList"/>
    <dgm:cxn modelId="{11C7C5C8-45A0-4113-9706-A374E5FC6608}" type="presParOf" srcId="{D4FFD919-0F12-4E89-BAE3-96B7AC5D1DDC}" destId="{A31C56AB-D35E-4B44-A4C8-13BB8DAF6900}" srcOrd="4" destOrd="0" presId="urn:microsoft.com/office/officeart/2018/2/layout/IconVerticalSolidList"/>
    <dgm:cxn modelId="{84194377-C0BA-4D37-AD16-93F04AECB4E4}" type="presParOf" srcId="{A31C56AB-D35E-4B44-A4C8-13BB8DAF6900}" destId="{B5D8B8F0-140B-464A-8E9F-3EF2AF4B5543}" srcOrd="0" destOrd="0" presId="urn:microsoft.com/office/officeart/2018/2/layout/IconVerticalSolidList"/>
    <dgm:cxn modelId="{32D2567B-5354-4FF6-85D7-DDDF1EF2B11E}" type="presParOf" srcId="{A31C56AB-D35E-4B44-A4C8-13BB8DAF6900}" destId="{BCCE5F1A-969A-4389-B3A1-C15F5F4378AF}" srcOrd="1" destOrd="0" presId="urn:microsoft.com/office/officeart/2018/2/layout/IconVerticalSolidList"/>
    <dgm:cxn modelId="{D1FA2C87-961C-46FF-89D0-76F006B20DA9}" type="presParOf" srcId="{A31C56AB-D35E-4B44-A4C8-13BB8DAF6900}" destId="{A546F9DF-0069-4172-9D38-B184674702B8}" srcOrd="2" destOrd="0" presId="urn:microsoft.com/office/officeart/2018/2/layout/IconVerticalSolidList"/>
    <dgm:cxn modelId="{6E4C1DA6-FBAE-4980-A741-8B0E8659852F}" type="presParOf" srcId="{A31C56AB-D35E-4B44-A4C8-13BB8DAF6900}" destId="{3640A014-D86A-45CF-898A-AB6B85C00899}" srcOrd="3" destOrd="0" presId="urn:microsoft.com/office/officeart/2018/2/layout/IconVerticalSolidList"/>
    <dgm:cxn modelId="{01F04F30-9700-4509-8A99-CB5F1E95C175}" type="presParOf" srcId="{D4FFD919-0F12-4E89-BAE3-96B7AC5D1DDC}" destId="{EC0CB9B6-26F5-4A7F-ACD2-6BA8BBEC8678}" srcOrd="5" destOrd="0" presId="urn:microsoft.com/office/officeart/2018/2/layout/IconVerticalSolidList"/>
    <dgm:cxn modelId="{58127E90-4FF7-4C62-9BA9-EB1DA369A24F}" type="presParOf" srcId="{D4FFD919-0F12-4E89-BAE3-96B7AC5D1DDC}" destId="{2D33165E-2D25-491C-A2AE-C9CE6754FB57}" srcOrd="6" destOrd="0" presId="urn:microsoft.com/office/officeart/2018/2/layout/IconVerticalSolidList"/>
    <dgm:cxn modelId="{95285347-FF31-4B9A-B484-389C47456187}" type="presParOf" srcId="{2D33165E-2D25-491C-A2AE-C9CE6754FB57}" destId="{3593BAD7-1B0B-4886-BF66-133C428F39BC}" srcOrd="0" destOrd="0" presId="urn:microsoft.com/office/officeart/2018/2/layout/IconVerticalSolidList"/>
    <dgm:cxn modelId="{11F1A618-0B84-4C5D-B240-7C344792ADA8}" type="presParOf" srcId="{2D33165E-2D25-491C-A2AE-C9CE6754FB57}" destId="{F768D8F7-2C40-4CF5-8269-B3D569C837A4}" srcOrd="1" destOrd="0" presId="urn:microsoft.com/office/officeart/2018/2/layout/IconVerticalSolidList"/>
    <dgm:cxn modelId="{FA5EBA4F-95E3-47B5-BC00-375C8071A77D}" type="presParOf" srcId="{2D33165E-2D25-491C-A2AE-C9CE6754FB57}" destId="{5C99D3EA-F475-4456-BA0E-8611D8151D26}" srcOrd="2" destOrd="0" presId="urn:microsoft.com/office/officeart/2018/2/layout/IconVerticalSolidList"/>
    <dgm:cxn modelId="{AC713A99-CDE5-43F2-BC7E-83ADD7D6F513}" type="presParOf" srcId="{2D33165E-2D25-491C-A2AE-C9CE6754FB57}" destId="{49283078-1E04-4A64-9D42-733BC28802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D23FB-0D5D-48FA-85EA-7CAB9D42EA0F}">
      <dsp:nvSpPr>
        <dsp:cNvPr id="0" name=""/>
        <dsp:cNvSpPr/>
      </dsp:nvSpPr>
      <dsp:spPr>
        <a:xfrm>
          <a:off x="2964" y="136707"/>
          <a:ext cx="2351960" cy="32927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68" tIns="330200" rIns="183368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Define Attribute</a:t>
          </a:r>
        </a:p>
      </dsp:txBody>
      <dsp:txXfrm>
        <a:off x="2964" y="1387950"/>
        <a:ext cx="2351960" cy="1975646"/>
      </dsp:txXfrm>
    </dsp:sp>
    <dsp:sp modelId="{62F4C1C5-2D21-4591-81CE-915B7493553C}">
      <dsp:nvSpPr>
        <dsp:cNvPr id="0" name=""/>
        <dsp:cNvSpPr/>
      </dsp:nvSpPr>
      <dsp:spPr>
        <a:xfrm>
          <a:off x="685033" y="465982"/>
          <a:ext cx="987823" cy="9878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15" tIns="12700" rIns="77015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1</a:t>
          </a:r>
        </a:p>
      </dsp:txBody>
      <dsp:txXfrm>
        <a:off x="829696" y="610645"/>
        <a:ext cx="698497" cy="698497"/>
      </dsp:txXfrm>
    </dsp:sp>
    <dsp:sp modelId="{6171C020-8864-4D44-B077-9D8B215CA395}">
      <dsp:nvSpPr>
        <dsp:cNvPr id="0" name=""/>
        <dsp:cNvSpPr/>
      </dsp:nvSpPr>
      <dsp:spPr>
        <a:xfrm>
          <a:off x="2964" y="3429380"/>
          <a:ext cx="2351960" cy="72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9228D-BFC8-40D3-8055-EC1A1FA195A0}">
      <dsp:nvSpPr>
        <dsp:cNvPr id="0" name=""/>
        <dsp:cNvSpPr/>
      </dsp:nvSpPr>
      <dsp:spPr>
        <a:xfrm>
          <a:off x="2590121" y="136707"/>
          <a:ext cx="2351960" cy="3292744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68" tIns="330200" rIns="183368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Set Primary  Key</a:t>
          </a:r>
        </a:p>
      </dsp:txBody>
      <dsp:txXfrm>
        <a:off x="2590121" y="1387950"/>
        <a:ext cx="2351960" cy="1975646"/>
      </dsp:txXfrm>
    </dsp:sp>
    <dsp:sp modelId="{58F11366-799C-4F5D-992E-BB9B15E89083}">
      <dsp:nvSpPr>
        <dsp:cNvPr id="0" name=""/>
        <dsp:cNvSpPr/>
      </dsp:nvSpPr>
      <dsp:spPr>
        <a:xfrm>
          <a:off x="3272189" y="465982"/>
          <a:ext cx="987823" cy="987823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15" tIns="12700" rIns="77015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3416852" y="610645"/>
        <a:ext cx="698497" cy="698497"/>
      </dsp:txXfrm>
    </dsp:sp>
    <dsp:sp modelId="{11C0F186-C5CE-403E-B7A8-774D5564893E}">
      <dsp:nvSpPr>
        <dsp:cNvPr id="0" name=""/>
        <dsp:cNvSpPr/>
      </dsp:nvSpPr>
      <dsp:spPr>
        <a:xfrm>
          <a:off x="2590121" y="3429380"/>
          <a:ext cx="2351960" cy="72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00E36-18CA-4A98-8012-9D71BA1B2D1D}">
      <dsp:nvSpPr>
        <dsp:cNvPr id="0" name=""/>
        <dsp:cNvSpPr/>
      </dsp:nvSpPr>
      <dsp:spPr>
        <a:xfrm>
          <a:off x="5177278" y="136707"/>
          <a:ext cx="2351960" cy="3292744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68" tIns="330200" rIns="183368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Set Annotation Attribute for Validation</a:t>
          </a:r>
        </a:p>
      </dsp:txBody>
      <dsp:txXfrm>
        <a:off x="5177278" y="1387950"/>
        <a:ext cx="2351960" cy="1975646"/>
      </dsp:txXfrm>
    </dsp:sp>
    <dsp:sp modelId="{FEEFFCCD-E729-46A1-A40F-D7E5360FC846}">
      <dsp:nvSpPr>
        <dsp:cNvPr id="0" name=""/>
        <dsp:cNvSpPr/>
      </dsp:nvSpPr>
      <dsp:spPr>
        <a:xfrm>
          <a:off x="5859346" y="465982"/>
          <a:ext cx="987823" cy="987823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15" tIns="12700" rIns="77015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3</a:t>
          </a:r>
        </a:p>
      </dsp:txBody>
      <dsp:txXfrm>
        <a:off x="6004009" y="610645"/>
        <a:ext cx="698497" cy="698497"/>
      </dsp:txXfrm>
    </dsp:sp>
    <dsp:sp modelId="{DC92B018-349E-4ED8-89A5-183D4167724D}">
      <dsp:nvSpPr>
        <dsp:cNvPr id="0" name=""/>
        <dsp:cNvSpPr/>
      </dsp:nvSpPr>
      <dsp:spPr>
        <a:xfrm>
          <a:off x="5177278" y="3429380"/>
          <a:ext cx="2351960" cy="72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4DA26-3EC7-4E75-A1CB-C6BEDBCCB752}">
      <dsp:nvSpPr>
        <dsp:cNvPr id="0" name=""/>
        <dsp:cNvSpPr/>
      </dsp:nvSpPr>
      <dsp:spPr>
        <a:xfrm>
          <a:off x="7764434" y="136707"/>
          <a:ext cx="2351960" cy="329274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68" tIns="330200" rIns="183368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Set Table Name</a:t>
          </a:r>
        </a:p>
      </dsp:txBody>
      <dsp:txXfrm>
        <a:off x="7764434" y="1387950"/>
        <a:ext cx="2351960" cy="1975646"/>
      </dsp:txXfrm>
    </dsp:sp>
    <dsp:sp modelId="{894190EF-FAFC-4CF2-8D61-B3EEF3C66DEB}">
      <dsp:nvSpPr>
        <dsp:cNvPr id="0" name=""/>
        <dsp:cNvSpPr/>
      </dsp:nvSpPr>
      <dsp:spPr>
        <a:xfrm>
          <a:off x="8446503" y="465982"/>
          <a:ext cx="987823" cy="987823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15" tIns="12700" rIns="77015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4</a:t>
          </a:r>
        </a:p>
      </dsp:txBody>
      <dsp:txXfrm>
        <a:off x="8591166" y="610645"/>
        <a:ext cx="698497" cy="698497"/>
      </dsp:txXfrm>
    </dsp:sp>
    <dsp:sp modelId="{590D73ED-3EC4-40C6-A7E0-4801DE066F0E}">
      <dsp:nvSpPr>
        <dsp:cNvPr id="0" name=""/>
        <dsp:cNvSpPr/>
      </dsp:nvSpPr>
      <dsp:spPr>
        <a:xfrm>
          <a:off x="7764434" y="3429380"/>
          <a:ext cx="2351960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8E63B-D8C4-414A-A554-B85DC5188F55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F08D7-C14C-40F5-8528-8DC621DFA951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DB005-6DB6-4942-BF97-DAC30EBE12CF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Set Context</a:t>
          </a:r>
        </a:p>
      </dsp:txBody>
      <dsp:txXfrm>
        <a:off x="1337397" y="2284"/>
        <a:ext cx="4926242" cy="1157919"/>
      </dsp:txXfrm>
    </dsp:sp>
    <dsp:sp modelId="{BC7FDF05-E55F-4052-B2E6-5845DE98974B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25369-3659-4185-91CB-4437294BE69D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A4543-EC4F-41D8-9501-AB722DDF4F1E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Set ConnectionStrings on appsettings.json</a:t>
          </a:r>
        </a:p>
      </dsp:txBody>
      <dsp:txXfrm>
        <a:off x="1337397" y="1449684"/>
        <a:ext cx="4926242" cy="1157919"/>
      </dsp:txXfrm>
    </dsp:sp>
    <dsp:sp modelId="{B5D8B8F0-140B-464A-8E9F-3EF2AF4B5543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E5F1A-969A-4389-B3A1-C15F5F4378AF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0A014-D86A-45CF-898A-AB6B85C00899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200" kern="1200"/>
            <a:t>Set ConnectionStrings on Startup.cs</a:t>
          </a:r>
          <a:endParaRPr lang="en-US" sz="2200" kern="1200"/>
        </a:p>
      </dsp:txBody>
      <dsp:txXfrm>
        <a:off x="1337397" y="2897083"/>
        <a:ext cx="4926242" cy="1157919"/>
      </dsp:txXfrm>
    </dsp:sp>
    <dsp:sp modelId="{3593BAD7-1B0B-4886-BF66-133C428F39BC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8D8F7-2C40-4CF5-8269-B3D569C837A4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83078-1E04-4A64-9D42-733BC28802ED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200" kern="1200"/>
            <a:t>Migration (add-migration, update database)</a:t>
          </a:r>
          <a:endParaRPr lang="en-US" sz="2200" kern="1200"/>
        </a:p>
      </dsp:txBody>
      <dsp:txXfrm>
        <a:off x="1337397" y="4344483"/>
        <a:ext cx="4926242" cy="1157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8509-B9BA-4ABA-A307-44C5C2F8C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22D48-B405-4C9C-A93D-17918A493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2A384-1BF8-4A0D-B990-820DB6E2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9B4B-74C3-4367-A787-3FB5DF44D67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E49CD-F261-4403-A88E-DC304295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CEC5-87E2-45EF-B416-9B476BF8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CDEC-9A00-4060-AB14-98B4E85E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6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EF8C5-6F5F-4E2B-902E-B6C0325F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4E7D4-B5D3-4729-BB60-25A8FF5E2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57AF6-0822-42D5-A509-685743F9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9B4B-74C3-4367-A787-3FB5DF44D67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B708-4B30-4729-9991-73D9C338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D1FA7-3E3F-4028-B700-F6016894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CDEC-9A00-4060-AB14-98B4E85E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7792A-FB0A-4C11-9E6D-89BE510DA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32B45-077D-4A13-A4BA-C7B7A36D6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11BB8-90E7-4F04-94D9-CC8E3EFD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9B4B-74C3-4367-A787-3FB5DF44D67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2128-3406-4BF0-913D-18E2F96E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5B5FA-CDDE-4790-BEAB-B439AC5B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CDEC-9A00-4060-AB14-98B4E85E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6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6588-E846-4880-A874-FCDDE371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9B63A-3A26-4664-B6B0-C81F48244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E736-063A-4740-9DD3-A323936E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9B4B-74C3-4367-A787-3FB5DF44D67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80DEC-6A38-4653-BEB6-A0F7FE15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76681-DD9F-46BF-A997-E9B37B55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CDEC-9A00-4060-AB14-98B4E85E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1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DE97-062F-4EC9-8DF8-DE1015EE8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D5834-8EC6-466F-A77E-F48EEFC1C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093EA-72E6-424F-9504-E817B866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9B4B-74C3-4367-A787-3FB5DF44D67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158A2-CA16-4121-B8D5-58994E16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67EA9-5D3A-4255-B2AC-1A3A8EAB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CDEC-9A00-4060-AB14-98B4E85E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6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A759-7B74-42FE-939C-CF8593F1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021F-74D9-4B5D-B538-655ABB933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00DD0-16C6-4A7B-92D8-106928676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83218-0220-4F4B-A31A-8498F6D5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9B4B-74C3-4367-A787-3FB5DF44D67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E6E2E-4A89-4418-BF5E-A11C0216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CAF50-BF08-4FD5-B006-484145EB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CDEC-9A00-4060-AB14-98B4E85E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9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3ACE-3AA6-4E54-8530-8D49AEF9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9015C-C951-496F-8473-9FE73A83A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721D9-A5B2-4107-97F4-840508986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73819-EF38-4A0A-BE0A-7FE872D30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18705-99ED-4659-A95E-F6586E238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753A4-0945-4B40-9BFB-28935015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9B4B-74C3-4367-A787-3FB5DF44D67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BC35F-9BF8-4730-9E2D-549A6CD1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DC4B2-B98D-4E6A-B9F9-7DE82A01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CDEC-9A00-4060-AB14-98B4E85E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068B-029B-4E4A-8D8D-146BBA47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44D59-96D4-4442-92A6-14A34A5D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9B4B-74C3-4367-A787-3FB5DF44D67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DF0B-4786-4A81-A3BF-CD544DF7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513B2-2A11-441E-AC3D-6461A9D7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CDEC-9A00-4060-AB14-98B4E85E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0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46105D-9144-40A5-9321-5AE4C161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9B4B-74C3-4367-A787-3FB5DF44D67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5BE9A-0187-4948-A212-D2B5B9B1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76018-A3C8-4256-A524-D688BF88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CDEC-9A00-4060-AB14-98B4E85E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A244-0746-48D1-846B-7603DDED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DFF1-2CDA-4537-B861-F0C2BB58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648AA-BCF8-49E5-A336-7E57346BB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88171-FC75-4AFA-B98E-7D4EAE3F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9B4B-74C3-4367-A787-3FB5DF44D67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14AB2-012D-46E3-8F8E-1290E389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8F57F-6C25-47F5-B7AD-8A32CC57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CDEC-9A00-4060-AB14-98B4E85E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6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3277-084C-4954-875D-A4811784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B0C54-3B7B-4153-B771-C0A1D7CB3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A2386-D3CE-4B6D-AF4B-E883A6AF0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92150-31A4-49C5-BFBE-2DF12242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9B4B-74C3-4367-A787-3FB5DF44D67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165D8-17DD-403A-8EAA-E534C0B5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7A1CB-DBCB-4A2B-BE71-941F562E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CDEC-9A00-4060-AB14-98B4E85E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6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3DB31-EB1E-4F99-A7B0-BEE61330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7000B-68CF-4491-9F0E-225489D3B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2C0B8-9FF5-4BEA-A106-48E6F882B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9B4B-74C3-4367-A787-3FB5DF44D67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7A567-307D-4D1F-9EBB-DF4F8AD88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0DA9B-122E-4798-BC30-14E4E1BD1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7CDEC-9A00-4060-AB14-98B4E85E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7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teacher.com/mvc/implement-validation-in-asp.net-mv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F09A-EB06-4F9C-A72E-9DE1FED5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Produce API .Net Core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715E1-8DEF-4557-BF48-6C0BC90D6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MCC Trainers</a:t>
            </a:r>
            <a:endParaRPr lang="en-ID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53C3A6C8-82AD-4B5A-8A12-C0416389A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9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FF09-0352-4538-BC38-53489247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ConnectionStrings</a:t>
            </a:r>
            <a:r>
              <a:rPr lang="en-US" dirty="0"/>
              <a:t> on </a:t>
            </a:r>
            <a:r>
              <a:rPr lang="en-US" dirty="0" err="1"/>
              <a:t>appsettings.json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7BBAF-DA64-48DE-8530-81C3C4FDB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 of</a:t>
            </a:r>
          </a:p>
          <a:p>
            <a:pPr lvl="1"/>
            <a:r>
              <a:rPr lang="en-US" dirty="0"/>
              <a:t>Server</a:t>
            </a:r>
          </a:p>
          <a:p>
            <a:pPr lvl="1"/>
            <a:r>
              <a:rPr lang="en-US" dirty="0"/>
              <a:t>Database Name</a:t>
            </a:r>
          </a:p>
          <a:p>
            <a:pPr lvl="1"/>
            <a:r>
              <a:rPr lang="en-US" dirty="0" err="1"/>
              <a:t>User_Id</a:t>
            </a:r>
            <a:endParaRPr lang="en-US" dirty="0"/>
          </a:p>
          <a:p>
            <a:pPr lvl="1"/>
            <a:r>
              <a:rPr lang="en-US" dirty="0"/>
              <a:t>Password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9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DFD7-F94B-4674-99B7-3378C1DE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AADF7-5E2D-49DF-8600-19743F870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69EE7-5EF5-4CCB-A417-6E649C67B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78" y="2504920"/>
            <a:ext cx="10456443" cy="29927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1614-16E3-406B-9725-6868D369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to install this first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5C1F-2A07-4C38-B222-8D4D6ECCE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02A83D-B86E-4122-A90B-523A7E701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2542760"/>
            <a:ext cx="9344025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BF75-FC6E-4D15-BFFC-C68273CC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Set </a:t>
            </a:r>
            <a:r>
              <a:rPr lang="en-ID" dirty="0" err="1"/>
              <a:t>ConnectionStrings</a:t>
            </a:r>
            <a:r>
              <a:rPr lang="en-ID" dirty="0"/>
              <a:t> on </a:t>
            </a:r>
            <a:r>
              <a:rPr lang="en-ID" dirty="0" err="1"/>
              <a:t>Startup.cs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FDA92-B456-4AE9-A8A1-085CC1A2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42224-8490-4A55-AD00-7C0ED583F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54" y="3070639"/>
            <a:ext cx="9140091" cy="1861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AD70-5380-40F4-AE33-2BEB9A3D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Migration (add-migration, update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B6C8-BF85-402B-881B-11EE60C6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package </a:t>
            </a:r>
            <a:r>
              <a:rPr lang="en-US" dirty="0" err="1"/>
              <a:t>Microsft.EntityFrameworkCore.Tools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123E6-9E89-4694-B433-57DD88F4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37" y="3130481"/>
            <a:ext cx="10178126" cy="1741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F79F-7AD1-4BAA-B21A-5B6C3E8F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Add-migration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45A4-B9FC-4FDB-866D-67E9576D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Add-migration + migration name</a:t>
            </a:r>
          </a:p>
          <a:p>
            <a:pPr lvl="1"/>
            <a:r>
              <a:rPr lang="en-US" dirty="0"/>
              <a:t>Rules:</a:t>
            </a:r>
          </a:p>
          <a:p>
            <a:pPr lvl="2"/>
            <a:r>
              <a:rPr lang="en-US" dirty="0"/>
              <a:t>As Identifier</a:t>
            </a:r>
          </a:p>
          <a:p>
            <a:pPr lvl="2"/>
            <a:r>
              <a:rPr lang="en-US" dirty="0"/>
              <a:t>Cannot contain space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20B9DF-0E12-445F-BF6C-36D8BF0E8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707" y="3429000"/>
            <a:ext cx="4845302" cy="453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D7F97D-F918-4479-AAA2-961D8A62B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707" y="4315446"/>
            <a:ext cx="4900950" cy="1170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D5DB-A2C4-4E57-A7C7-FEE4FFE3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database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BB90E-0A96-43BB-AB31-50DBAACF3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changes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that, check the database in SSMS</a:t>
            </a:r>
          </a:p>
          <a:p>
            <a:endParaRPr lang="en-US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27B54-AAEE-4939-A3CF-325057593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15"/>
          <a:stretch/>
        </p:blipFill>
        <p:spPr>
          <a:xfrm>
            <a:off x="1167640" y="2474844"/>
            <a:ext cx="4575672" cy="705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E05E06-8BB4-48B3-88D8-677A7882A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"/>
          <a:stretch/>
        </p:blipFill>
        <p:spPr>
          <a:xfrm>
            <a:off x="1167640" y="3807973"/>
            <a:ext cx="3633235" cy="3050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135A-886E-48EC-931E-5BCDE1ED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9FEA7-A705-4EB5-9565-3547658D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https://www.tutorialsteacher.com/mvc/implement-validation-in-asp.net-mvc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4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BF0D-2085-4E4D-8AC1-88D1FC06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Create Model</a:t>
            </a:r>
            <a:endParaRPr lang="en-ID" sz="400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6BCDE8-75B4-485D-9CC4-4B09577D19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66"/>
            <a:ext cx="12192000" cy="6864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B4E5FC-0789-4AE1-AB85-93BEFFC7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latin typeface="+mj-lt"/>
                <a:ea typeface="+mj-ea"/>
                <a:cs typeface="+mj-cs"/>
              </a:rPr>
              <a:t>Define Attribute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897" y="649946"/>
            <a:ext cx="5312909" cy="603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1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DCEA-276B-4B12-8ADF-EED4DAF3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Primary Key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77F2A-BFBF-437B-8D29-398BA6055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Convention</a:t>
            </a:r>
          </a:p>
          <a:p>
            <a:pPr lvl="1"/>
            <a:r>
              <a:rPr lang="en-US" dirty="0"/>
              <a:t>Ex: Id, </a:t>
            </a:r>
            <a:r>
              <a:rPr lang="en-US" dirty="0" err="1"/>
              <a:t>DepartmentId</a:t>
            </a:r>
            <a:endParaRPr lang="en-US" dirty="0"/>
          </a:p>
          <a:p>
            <a:r>
              <a:rPr lang="en-US" dirty="0"/>
              <a:t>Manually</a:t>
            </a:r>
          </a:p>
          <a:p>
            <a:pPr lvl="1"/>
            <a:r>
              <a:rPr lang="en-ID" dirty="0"/>
              <a:t> </a:t>
            </a:r>
          </a:p>
          <a:p>
            <a:pPr marL="457200" lvl="1" indent="0">
              <a:buNone/>
            </a:pPr>
            <a:endParaRPr lang="en-ID" dirty="0"/>
          </a:p>
          <a:p>
            <a:pPr marL="457200" lvl="1" indent="0">
              <a:buNone/>
            </a:pPr>
            <a:endParaRPr lang="en-ID" dirty="0"/>
          </a:p>
          <a:p>
            <a:pPr lvl="1"/>
            <a:endParaRPr lang="en-ID" dirty="0"/>
          </a:p>
          <a:p>
            <a:pPr lvl="1"/>
            <a:r>
              <a:rPr lang="en-ID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11DC7C-BE9F-4B38-BFF3-979C3E813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07" y="3220658"/>
            <a:ext cx="4796174" cy="12718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0507EC-5606-4820-B97E-1DBBC5115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607" y="4870278"/>
            <a:ext cx="6800850" cy="1609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7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63EA-4D82-4F1A-95DD-C6BE3F8FD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latin typeface="+mj-lt"/>
                <a:ea typeface="+mj-ea"/>
                <a:cs typeface="+mj-cs"/>
              </a:rPr>
              <a:t>Set Annotation Attribute for 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6B51D-F1C0-49F0-8047-B9AD3B00B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39349"/>
            <a:ext cx="6780700" cy="45769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21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1A9D-692F-42E3-A500-1B5E2C25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Table Name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A0CB-AD3B-43F6-81E1-C4576178E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50E3D5-D766-4AB6-B6F8-95415BADA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64"/>
          <a:stretch/>
        </p:blipFill>
        <p:spPr>
          <a:xfrm>
            <a:off x="1330807" y="1875321"/>
            <a:ext cx="3176754" cy="1278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5522DD-F5BB-4179-9A23-C0B55ED18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806" y="3429000"/>
            <a:ext cx="3846811" cy="692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3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1803-059A-4B6F-B2E1-0F353CC4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/>
              <a:t>Road to implement model</a:t>
            </a:r>
            <a:endParaRPr lang="en-ID" sz="6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3D96D1-CD8F-41B0-BF96-9E69D98AC4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66"/>
            <a:ext cx="12192000" cy="6864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E1CDC4-1801-4A13-8E2A-A429F033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Context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BC3A-D4DE-48C3-87EB-7FF5BA799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Implement </a:t>
            </a:r>
            <a:r>
              <a:rPr lang="en-US" dirty="0" err="1"/>
              <a:t>DbContext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08B6F-F16C-4AFF-9958-5427D8C3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720" y="2379594"/>
            <a:ext cx="7096125" cy="140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720" y="4121116"/>
            <a:ext cx="64674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3EEA-B4CB-49B1-8F9B-C1614CD3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Context?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C310-FF11-4632-A851-2379B5417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is a gateway to our database. DbContext have 1 or more DbSet, which is represent table.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0"/>
            <a:ext cx="12192000" cy="68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9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162</Words>
  <Application>Microsoft Office PowerPoint</Application>
  <PresentationFormat>Widescreen</PresentationFormat>
  <Paragraphs>63</Paragraphs>
  <Slides>17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Produce API .Net Core</vt:lpstr>
      <vt:lpstr>Create Model</vt:lpstr>
      <vt:lpstr>Define Attribute</vt:lpstr>
      <vt:lpstr>Set Primary Key</vt:lpstr>
      <vt:lpstr>Set Annotation Attribute for Validation</vt:lpstr>
      <vt:lpstr>Set Table Name</vt:lpstr>
      <vt:lpstr>Road to implement model</vt:lpstr>
      <vt:lpstr>Set Context</vt:lpstr>
      <vt:lpstr>What is Context?</vt:lpstr>
      <vt:lpstr>Set ConnectionStrings on appsettings.json</vt:lpstr>
      <vt:lpstr>PowerPoint Presentation</vt:lpstr>
      <vt:lpstr>Make sure to install this first</vt:lpstr>
      <vt:lpstr>Set ConnectionStrings on Startup.cs</vt:lpstr>
      <vt:lpstr>Migration (add-migration, update database)</vt:lpstr>
      <vt:lpstr>Add-migration</vt:lpstr>
      <vt:lpstr>Update database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Produce API .Net Core</dc:title>
  <dc:creator>MUHAMMAD RIFQI</dc:creator>
  <cp:lastModifiedBy>Muhammad Rifqi</cp:lastModifiedBy>
  <cp:revision>3</cp:revision>
  <dcterms:created xsi:type="dcterms:W3CDTF">2022-01-18T03:47:17Z</dcterms:created>
  <dcterms:modified xsi:type="dcterms:W3CDTF">2023-01-05T02:50:52Z</dcterms:modified>
</cp:coreProperties>
</file>