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57" r:id="rId3"/>
    <p:sldId id="258" r:id="rId4"/>
    <p:sldId id="261" r:id="rId5"/>
    <p:sldId id="262" r:id="rId6"/>
    <p:sldId id="259" r:id="rId7"/>
    <p:sldId id="264" r:id="rId8"/>
    <p:sldId id="265" r:id="rId9"/>
    <p:sldId id="266" r:id="rId10"/>
    <p:sldId id="267" r:id="rId11"/>
    <p:sldId id="268" r:id="rId12"/>
    <p:sldId id="270" r:id="rId13"/>
    <p:sldId id="272" r:id="rId14"/>
    <p:sldId id="273" r:id="rId15"/>
    <p:sldId id="260" r:id="rId16"/>
    <p:sldId id="275" r:id="rId17"/>
    <p:sldId id="276" r:id="rId18"/>
    <p:sldId id="280" r:id="rId19"/>
    <p:sldId id="281" r:id="rId20"/>
    <p:sldId id="277" r:id="rId21"/>
    <p:sldId id="278" r:id="rId22"/>
    <p:sldId id="274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88012F-3F71-4374-9282-A58DBD996C5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BE542AE-D26B-4EFF-8F8E-1D7CA39D8917}">
      <dgm:prSet/>
      <dgm:spPr/>
      <dgm:t>
        <a:bodyPr/>
        <a:lstStyle/>
        <a:p>
          <a:r>
            <a:rPr lang="en-US"/>
            <a:t>Create Interface</a:t>
          </a:r>
        </a:p>
      </dgm:t>
    </dgm:pt>
    <dgm:pt modelId="{3A45CFAA-53FF-4486-BCDF-CC32CD1E3B35}" type="parTrans" cxnId="{601820C8-E49A-46C1-B8B9-09FDC3F506AC}">
      <dgm:prSet/>
      <dgm:spPr/>
      <dgm:t>
        <a:bodyPr/>
        <a:lstStyle/>
        <a:p>
          <a:endParaRPr lang="en-US"/>
        </a:p>
      </dgm:t>
    </dgm:pt>
    <dgm:pt modelId="{E0DCA8F4-A751-4F37-BE7D-68CC4BBBD669}" type="sibTrans" cxnId="{601820C8-E49A-46C1-B8B9-09FDC3F506A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27364FC-F49F-4536-9D1C-A66B2E4B5209}">
      <dgm:prSet/>
      <dgm:spPr/>
      <dgm:t>
        <a:bodyPr/>
        <a:lstStyle/>
        <a:p>
          <a:r>
            <a:rPr lang="en-US"/>
            <a:t>Create Repository</a:t>
          </a:r>
        </a:p>
      </dgm:t>
    </dgm:pt>
    <dgm:pt modelId="{FBA15740-ED97-40BF-A5E1-C554B5E3A560}" type="parTrans" cxnId="{78430129-DF1F-4838-8641-5C9D79D2B232}">
      <dgm:prSet/>
      <dgm:spPr/>
      <dgm:t>
        <a:bodyPr/>
        <a:lstStyle/>
        <a:p>
          <a:endParaRPr lang="en-US"/>
        </a:p>
      </dgm:t>
    </dgm:pt>
    <dgm:pt modelId="{EF934B2B-8CCC-4E32-8E5B-367F6FD84D26}" type="sibTrans" cxnId="{78430129-DF1F-4838-8641-5C9D79D2B23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28698C6-24E0-4AE0-ABE8-4908DB8E61EC}">
      <dgm:prSet/>
      <dgm:spPr/>
      <dgm:t>
        <a:bodyPr/>
        <a:lstStyle/>
        <a:p>
          <a:r>
            <a:rPr lang="en-US"/>
            <a:t>Create Controller</a:t>
          </a:r>
        </a:p>
      </dgm:t>
    </dgm:pt>
    <dgm:pt modelId="{E57E056B-BF39-45B5-93CA-6EAC91A8AEBF}" type="parTrans" cxnId="{26E01CB9-BAD6-4D67-887A-2FFE3FCD8278}">
      <dgm:prSet/>
      <dgm:spPr/>
      <dgm:t>
        <a:bodyPr/>
        <a:lstStyle/>
        <a:p>
          <a:endParaRPr lang="en-US"/>
        </a:p>
      </dgm:t>
    </dgm:pt>
    <dgm:pt modelId="{283EFBA8-7F25-4764-8B1F-10FC3EEDD131}" type="sibTrans" cxnId="{26E01CB9-BAD6-4D67-887A-2FFE3FCD827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514A8A9-2ADA-4390-9BA5-E9DAC4CB413E}">
      <dgm:prSet/>
      <dgm:spPr/>
      <dgm:t>
        <a:bodyPr/>
        <a:lstStyle/>
        <a:p>
          <a:r>
            <a:rPr lang="en-US"/>
            <a:t>Test the API</a:t>
          </a:r>
        </a:p>
      </dgm:t>
    </dgm:pt>
    <dgm:pt modelId="{F0372599-92F9-4507-BD59-5C0D5E91DBF6}" type="parTrans" cxnId="{D90E0077-DBB4-44BF-93FB-EBA20C811CEF}">
      <dgm:prSet/>
      <dgm:spPr/>
      <dgm:t>
        <a:bodyPr/>
        <a:lstStyle/>
        <a:p>
          <a:endParaRPr lang="en-US"/>
        </a:p>
      </dgm:t>
    </dgm:pt>
    <dgm:pt modelId="{4A7CFF2E-7C91-4638-8D52-7997FC5616DC}" type="sibTrans" cxnId="{D90E0077-DBB4-44BF-93FB-EBA20C811CEF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698C10EE-FF1C-4106-B2A5-7B9ABD491047}" type="pres">
      <dgm:prSet presAssocID="{2288012F-3F71-4374-9282-A58DBD996C5E}" presName="Name0" presStyleCnt="0">
        <dgm:presLayoutVars>
          <dgm:animLvl val="lvl"/>
          <dgm:resizeHandles val="exact"/>
        </dgm:presLayoutVars>
      </dgm:prSet>
      <dgm:spPr/>
    </dgm:pt>
    <dgm:pt modelId="{FA78CC2E-E5A3-4760-AA4A-715F0B1C3C2E}" type="pres">
      <dgm:prSet presAssocID="{ABE542AE-D26B-4EFF-8F8E-1D7CA39D8917}" presName="compositeNode" presStyleCnt="0">
        <dgm:presLayoutVars>
          <dgm:bulletEnabled val="1"/>
        </dgm:presLayoutVars>
      </dgm:prSet>
      <dgm:spPr/>
    </dgm:pt>
    <dgm:pt modelId="{F893FE76-41ED-4FF7-90E7-A3E0C699F315}" type="pres">
      <dgm:prSet presAssocID="{ABE542AE-D26B-4EFF-8F8E-1D7CA39D8917}" presName="bgRect" presStyleLbl="bgAccFollowNode1" presStyleIdx="0" presStyleCnt="4"/>
      <dgm:spPr/>
    </dgm:pt>
    <dgm:pt modelId="{F5CB6534-CCBD-4B30-A503-D9F959A66A0D}" type="pres">
      <dgm:prSet presAssocID="{E0DCA8F4-A751-4F37-BE7D-68CC4BBBD669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D2055C95-A438-4E1D-9731-96ADC939F58F}" type="pres">
      <dgm:prSet presAssocID="{ABE542AE-D26B-4EFF-8F8E-1D7CA39D8917}" presName="bottomLine" presStyleLbl="alignNode1" presStyleIdx="1" presStyleCnt="8">
        <dgm:presLayoutVars/>
      </dgm:prSet>
      <dgm:spPr/>
    </dgm:pt>
    <dgm:pt modelId="{8DC438F4-5BF2-47B7-8116-4D662F2720C5}" type="pres">
      <dgm:prSet presAssocID="{ABE542AE-D26B-4EFF-8F8E-1D7CA39D8917}" presName="nodeText" presStyleLbl="bgAccFollowNode1" presStyleIdx="0" presStyleCnt="4">
        <dgm:presLayoutVars>
          <dgm:bulletEnabled val="1"/>
        </dgm:presLayoutVars>
      </dgm:prSet>
      <dgm:spPr/>
    </dgm:pt>
    <dgm:pt modelId="{D0858B7B-FB58-4A01-9538-B5F1BDBBECAC}" type="pres">
      <dgm:prSet presAssocID="{E0DCA8F4-A751-4F37-BE7D-68CC4BBBD669}" presName="sibTrans" presStyleCnt="0"/>
      <dgm:spPr/>
    </dgm:pt>
    <dgm:pt modelId="{09E82834-E24C-4955-9FAF-1933CDF07978}" type="pres">
      <dgm:prSet presAssocID="{627364FC-F49F-4536-9D1C-A66B2E4B5209}" presName="compositeNode" presStyleCnt="0">
        <dgm:presLayoutVars>
          <dgm:bulletEnabled val="1"/>
        </dgm:presLayoutVars>
      </dgm:prSet>
      <dgm:spPr/>
    </dgm:pt>
    <dgm:pt modelId="{6B4021B1-E792-4786-80D0-539B1BB5B72B}" type="pres">
      <dgm:prSet presAssocID="{627364FC-F49F-4536-9D1C-A66B2E4B5209}" presName="bgRect" presStyleLbl="bgAccFollowNode1" presStyleIdx="1" presStyleCnt="4"/>
      <dgm:spPr/>
    </dgm:pt>
    <dgm:pt modelId="{1F86B5BF-9760-4EFE-B4C8-62A85BF2D6FC}" type="pres">
      <dgm:prSet presAssocID="{EF934B2B-8CCC-4E32-8E5B-367F6FD84D26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E65C532C-6AB5-4A2B-827C-A4079AA16653}" type="pres">
      <dgm:prSet presAssocID="{627364FC-F49F-4536-9D1C-A66B2E4B5209}" presName="bottomLine" presStyleLbl="alignNode1" presStyleIdx="3" presStyleCnt="8">
        <dgm:presLayoutVars/>
      </dgm:prSet>
      <dgm:spPr/>
    </dgm:pt>
    <dgm:pt modelId="{35473CA7-AD90-4F14-9352-9EC75D47A5A4}" type="pres">
      <dgm:prSet presAssocID="{627364FC-F49F-4536-9D1C-A66B2E4B5209}" presName="nodeText" presStyleLbl="bgAccFollowNode1" presStyleIdx="1" presStyleCnt="4">
        <dgm:presLayoutVars>
          <dgm:bulletEnabled val="1"/>
        </dgm:presLayoutVars>
      </dgm:prSet>
      <dgm:spPr/>
    </dgm:pt>
    <dgm:pt modelId="{A268D4F7-A168-4C1D-A1FA-F7DB4553DD03}" type="pres">
      <dgm:prSet presAssocID="{EF934B2B-8CCC-4E32-8E5B-367F6FD84D26}" presName="sibTrans" presStyleCnt="0"/>
      <dgm:spPr/>
    </dgm:pt>
    <dgm:pt modelId="{47DC7800-A87E-495D-97F8-5EBE760F0B74}" type="pres">
      <dgm:prSet presAssocID="{528698C6-24E0-4AE0-ABE8-4908DB8E61EC}" presName="compositeNode" presStyleCnt="0">
        <dgm:presLayoutVars>
          <dgm:bulletEnabled val="1"/>
        </dgm:presLayoutVars>
      </dgm:prSet>
      <dgm:spPr/>
    </dgm:pt>
    <dgm:pt modelId="{BD56B53D-7F76-4D66-8824-17C876A861DB}" type="pres">
      <dgm:prSet presAssocID="{528698C6-24E0-4AE0-ABE8-4908DB8E61EC}" presName="bgRect" presStyleLbl="bgAccFollowNode1" presStyleIdx="2" presStyleCnt="4"/>
      <dgm:spPr/>
    </dgm:pt>
    <dgm:pt modelId="{B727CE2F-2FC7-485B-AA69-8B7D0BF4481D}" type="pres">
      <dgm:prSet presAssocID="{283EFBA8-7F25-4764-8B1F-10FC3EEDD131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5BA4229C-C9A9-491D-A95C-4ADD8B589EAC}" type="pres">
      <dgm:prSet presAssocID="{528698C6-24E0-4AE0-ABE8-4908DB8E61EC}" presName="bottomLine" presStyleLbl="alignNode1" presStyleIdx="5" presStyleCnt="8">
        <dgm:presLayoutVars/>
      </dgm:prSet>
      <dgm:spPr/>
    </dgm:pt>
    <dgm:pt modelId="{A622E61A-47FE-4BF3-842D-ED8560C8763B}" type="pres">
      <dgm:prSet presAssocID="{528698C6-24E0-4AE0-ABE8-4908DB8E61EC}" presName="nodeText" presStyleLbl="bgAccFollowNode1" presStyleIdx="2" presStyleCnt="4">
        <dgm:presLayoutVars>
          <dgm:bulletEnabled val="1"/>
        </dgm:presLayoutVars>
      </dgm:prSet>
      <dgm:spPr/>
    </dgm:pt>
    <dgm:pt modelId="{D5E5495C-8541-4F70-9A55-38C30BB8FE97}" type="pres">
      <dgm:prSet presAssocID="{283EFBA8-7F25-4764-8B1F-10FC3EEDD131}" presName="sibTrans" presStyleCnt="0"/>
      <dgm:spPr/>
    </dgm:pt>
    <dgm:pt modelId="{C44731C4-58C2-4792-81AD-8EB79D1EEF68}" type="pres">
      <dgm:prSet presAssocID="{9514A8A9-2ADA-4390-9BA5-E9DAC4CB413E}" presName="compositeNode" presStyleCnt="0">
        <dgm:presLayoutVars>
          <dgm:bulletEnabled val="1"/>
        </dgm:presLayoutVars>
      </dgm:prSet>
      <dgm:spPr/>
    </dgm:pt>
    <dgm:pt modelId="{43E818A4-414F-4A29-8358-C090F50BA5AC}" type="pres">
      <dgm:prSet presAssocID="{9514A8A9-2ADA-4390-9BA5-E9DAC4CB413E}" presName="bgRect" presStyleLbl="bgAccFollowNode1" presStyleIdx="3" presStyleCnt="4"/>
      <dgm:spPr/>
    </dgm:pt>
    <dgm:pt modelId="{D3460E06-81DA-4A13-91F9-98BE2E19306B}" type="pres">
      <dgm:prSet presAssocID="{4A7CFF2E-7C91-4638-8D52-7997FC5616DC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39F3EAB6-879B-4E77-B1B5-3851DD1A07FD}" type="pres">
      <dgm:prSet presAssocID="{9514A8A9-2ADA-4390-9BA5-E9DAC4CB413E}" presName="bottomLine" presStyleLbl="alignNode1" presStyleIdx="7" presStyleCnt="8">
        <dgm:presLayoutVars/>
      </dgm:prSet>
      <dgm:spPr/>
    </dgm:pt>
    <dgm:pt modelId="{EFDA2093-FC77-4A14-B0E7-A00D52DE478C}" type="pres">
      <dgm:prSet presAssocID="{9514A8A9-2ADA-4390-9BA5-E9DAC4CB413E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2BEBBB20-B051-4A44-BF26-871512FD3698}" type="presOf" srcId="{ABE542AE-D26B-4EFF-8F8E-1D7CA39D8917}" destId="{F893FE76-41ED-4FF7-90E7-A3E0C699F315}" srcOrd="0" destOrd="0" presId="urn:microsoft.com/office/officeart/2016/7/layout/BasicLinearProcessNumbered"/>
    <dgm:cxn modelId="{78430129-DF1F-4838-8641-5C9D79D2B232}" srcId="{2288012F-3F71-4374-9282-A58DBD996C5E}" destId="{627364FC-F49F-4536-9D1C-A66B2E4B5209}" srcOrd="1" destOrd="0" parTransId="{FBA15740-ED97-40BF-A5E1-C554B5E3A560}" sibTransId="{EF934B2B-8CCC-4E32-8E5B-367F6FD84D26}"/>
    <dgm:cxn modelId="{7AB7FF36-A24E-4BB5-8648-F2EEAF46FE84}" type="presOf" srcId="{ABE542AE-D26B-4EFF-8F8E-1D7CA39D8917}" destId="{8DC438F4-5BF2-47B7-8116-4D662F2720C5}" srcOrd="1" destOrd="0" presId="urn:microsoft.com/office/officeart/2016/7/layout/BasicLinearProcessNumbered"/>
    <dgm:cxn modelId="{9097A03A-EF22-4EC0-A14B-E6F216901376}" type="presOf" srcId="{2288012F-3F71-4374-9282-A58DBD996C5E}" destId="{698C10EE-FF1C-4106-B2A5-7B9ABD491047}" srcOrd="0" destOrd="0" presId="urn:microsoft.com/office/officeart/2016/7/layout/BasicLinearProcessNumbered"/>
    <dgm:cxn modelId="{79A9FC3F-C7E0-4B67-85F8-259FBF9C8AE1}" type="presOf" srcId="{9514A8A9-2ADA-4390-9BA5-E9DAC4CB413E}" destId="{43E818A4-414F-4A29-8358-C090F50BA5AC}" srcOrd="0" destOrd="0" presId="urn:microsoft.com/office/officeart/2016/7/layout/BasicLinearProcessNumbered"/>
    <dgm:cxn modelId="{C6676465-7D4A-4F6E-B004-CB2610388106}" type="presOf" srcId="{4A7CFF2E-7C91-4638-8D52-7997FC5616DC}" destId="{D3460E06-81DA-4A13-91F9-98BE2E19306B}" srcOrd="0" destOrd="0" presId="urn:microsoft.com/office/officeart/2016/7/layout/BasicLinearProcessNumbered"/>
    <dgm:cxn modelId="{A7D86548-A9E9-4231-8930-7E4F006B5B09}" type="presOf" srcId="{627364FC-F49F-4536-9D1C-A66B2E4B5209}" destId="{35473CA7-AD90-4F14-9352-9EC75D47A5A4}" srcOrd="1" destOrd="0" presId="urn:microsoft.com/office/officeart/2016/7/layout/BasicLinearProcessNumbered"/>
    <dgm:cxn modelId="{D90E0077-DBB4-44BF-93FB-EBA20C811CEF}" srcId="{2288012F-3F71-4374-9282-A58DBD996C5E}" destId="{9514A8A9-2ADA-4390-9BA5-E9DAC4CB413E}" srcOrd="3" destOrd="0" parTransId="{F0372599-92F9-4507-BD59-5C0D5E91DBF6}" sibTransId="{4A7CFF2E-7C91-4638-8D52-7997FC5616DC}"/>
    <dgm:cxn modelId="{2236C990-A1C5-4449-A9D9-E9DB31E155E6}" type="presOf" srcId="{EF934B2B-8CCC-4E32-8E5B-367F6FD84D26}" destId="{1F86B5BF-9760-4EFE-B4C8-62A85BF2D6FC}" srcOrd="0" destOrd="0" presId="urn:microsoft.com/office/officeart/2016/7/layout/BasicLinearProcessNumbered"/>
    <dgm:cxn modelId="{255BC5B1-48DF-45AC-BD03-BDEBBEBE79C7}" type="presOf" srcId="{528698C6-24E0-4AE0-ABE8-4908DB8E61EC}" destId="{BD56B53D-7F76-4D66-8824-17C876A861DB}" srcOrd="0" destOrd="0" presId="urn:microsoft.com/office/officeart/2016/7/layout/BasicLinearProcessNumbered"/>
    <dgm:cxn modelId="{26E01CB9-BAD6-4D67-887A-2FFE3FCD8278}" srcId="{2288012F-3F71-4374-9282-A58DBD996C5E}" destId="{528698C6-24E0-4AE0-ABE8-4908DB8E61EC}" srcOrd="2" destOrd="0" parTransId="{E57E056B-BF39-45B5-93CA-6EAC91A8AEBF}" sibTransId="{283EFBA8-7F25-4764-8B1F-10FC3EEDD131}"/>
    <dgm:cxn modelId="{952D8BC6-6958-4960-94B1-566C33575092}" type="presOf" srcId="{E0DCA8F4-A751-4F37-BE7D-68CC4BBBD669}" destId="{F5CB6534-CCBD-4B30-A503-D9F959A66A0D}" srcOrd="0" destOrd="0" presId="urn:microsoft.com/office/officeart/2016/7/layout/BasicLinearProcessNumbered"/>
    <dgm:cxn modelId="{601820C8-E49A-46C1-B8B9-09FDC3F506AC}" srcId="{2288012F-3F71-4374-9282-A58DBD996C5E}" destId="{ABE542AE-D26B-4EFF-8F8E-1D7CA39D8917}" srcOrd="0" destOrd="0" parTransId="{3A45CFAA-53FF-4486-BCDF-CC32CD1E3B35}" sibTransId="{E0DCA8F4-A751-4F37-BE7D-68CC4BBBD669}"/>
    <dgm:cxn modelId="{6DCFDAD0-6E24-4AD6-8C28-3F3F4B186FF4}" type="presOf" srcId="{9514A8A9-2ADA-4390-9BA5-E9DAC4CB413E}" destId="{EFDA2093-FC77-4A14-B0E7-A00D52DE478C}" srcOrd="1" destOrd="0" presId="urn:microsoft.com/office/officeart/2016/7/layout/BasicLinearProcessNumbered"/>
    <dgm:cxn modelId="{0DBF03E0-2F4A-471F-9455-D45B0425316D}" type="presOf" srcId="{528698C6-24E0-4AE0-ABE8-4908DB8E61EC}" destId="{A622E61A-47FE-4BF3-842D-ED8560C8763B}" srcOrd="1" destOrd="0" presId="urn:microsoft.com/office/officeart/2016/7/layout/BasicLinearProcessNumbered"/>
    <dgm:cxn modelId="{7C79FEE2-758E-43CD-AC41-1127147B00EE}" type="presOf" srcId="{283EFBA8-7F25-4764-8B1F-10FC3EEDD131}" destId="{B727CE2F-2FC7-485B-AA69-8B7D0BF4481D}" srcOrd="0" destOrd="0" presId="urn:microsoft.com/office/officeart/2016/7/layout/BasicLinearProcessNumbered"/>
    <dgm:cxn modelId="{52AEB4EC-00C1-4217-BC36-F7B14E346E8D}" type="presOf" srcId="{627364FC-F49F-4536-9D1C-A66B2E4B5209}" destId="{6B4021B1-E792-4786-80D0-539B1BB5B72B}" srcOrd="0" destOrd="0" presId="urn:microsoft.com/office/officeart/2016/7/layout/BasicLinearProcessNumbered"/>
    <dgm:cxn modelId="{2CAB0E52-D80C-4EE7-B6D7-50780195019F}" type="presParOf" srcId="{698C10EE-FF1C-4106-B2A5-7B9ABD491047}" destId="{FA78CC2E-E5A3-4760-AA4A-715F0B1C3C2E}" srcOrd="0" destOrd="0" presId="urn:microsoft.com/office/officeart/2016/7/layout/BasicLinearProcessNumbered"/>
    <dgm:cxn modelId="{01E2BE47-A009-4A79-BB5F-160D851C8CDC}" type="presParOf" srcId="{FA78CC2E-E5A3-4760-AA4A-715F0B1C3C2E}" destId="{F893FE76-41ED-4FF7-90E7-A3E0C699F315}" srcOrd="0" destOrd="0" presId="urn:microsoft.com/office/officeart/2016/7/layout/BasicLinearProcessNumbered"/>
    <dgm:cxn modelId="{2D953D10-8266-44B6-AD95-87AE5DBB50E1}" type="presParOf" srcId="{FA78CC2E-E5A3-4760-AA4A-715F0B1C3C2E}" destId="{F5CB6534-CCBD-4B30-A503-D9F959A66A0D}" srcOrd="1" destOrd="0" presId="urn:microsoft.com/office/officeart/2016/7/layout/BasicLinearProcessNumbered"/>
    <dgm:cxn modelId="{1CED1100-99A3-41F3-BB8F-C5EEB984FDBD}" type="presParOf" srcId="{FA78CC2E-E5A3-4760-AA4A-715F0B1C3C2E}" destId="{D2055C95-A438-4E1D-9731-96ADC939F58F}" srcOrd="2" destOrd="0" presId="urn:microsoft.com/office/officeart/2016/7/layout/BasicLinearProcessNumbered"/>
    <dgm:cxn modelId="{4AFAB505-BF1E-4A38-B058-82BCB9F9A9B2}" type="presParOf" srcId="{FA78CC2E-E5A3-4760-AA4A-715F0B1C3C2E}" destId="{8DC438F4-5BF2-47B7-8116-4D662F2720C5}" srcOrd="3" destOrd="0" presId="urn:microsoft.com/office/officeart/2016/7/layout/BasicLinearProcessNumbered"/>
    <dgm:cxn modelId="{69EB8D98-2252-44E4-936B-B715C4FB39EC}" type="presParOf" srcId="{698C10EE-FF1C-4106-B2A5-7B9ABD491047}" destId="{D0858B7B-FB58-4A01-9538-B5F1BDBBECAC}" srcOrd="1" destOrd="0" presId="urn:microsoft.com/office/officeart/2016/7/layout/BasicLinearProcessNumbered"/>
    <dgm:cxn modelId="{DDF323BB-58CC-44D0-8770-8AC88FBBBF1C}" type="presParOf" srcId="{698C10EE-FF1C-4106-B2A5-7B9ABD491047}" destId="{09E82834-E24C-4955-9FAF-1933CDF07978}" srcOrd="2" destOrd="0" presId="urn:microsoft.com/office/officeart/2016/7/layout/BasicLinearProcessNumbered"/>
    <dgm:cxn modelId="{4D74B4EB-5975-4778-BEE2-FF064C2386FB}" type="presParOf" srcId="{09E82834-E24C-4955-9FAF-1933CDF07978}" destId="{6B4021B1-E792-4786-80D0-539B1BB5B72B}" srcOrd="0" destOrd="0" presId="urn:microsoft.com/office/officeart/2016/7/layout/BasicLinearProcessNumbered"/>
    <dgm:cxn modelId="{5AA7ED98-41CB-4BEE-8FCF-F125A6FBDBDD}" type="presParOf" srcId="{09E82834-E24C-4955-9FAF-1933CDF07978}" destId="{1F86B5BF-9760-4EFE-B4C8-62A85BF2D6FC}" srcOrd="1" destOrd="0" presId="urn:microsoft.com/office/officeart/2016/7/layout/BasicLinearProcessNumbered"/>
    <dgm:cxn modelId="{17A91496-A0DA-4DB4-B61C-F0F4495CD6B9}" type="presParOf" srcId="{09E82834-E24C-4955-9FAF-1933CDF07978}" destId="{E65C532C-6AB5-4A2B-827C-A4079AA16653}" srcOrd="2" destOrd="0" presId="urn:microsoft.com/office/officeart/2016/7/layout/BasicLinearProcessNumbered"/>
    <dgm:cxn modelId="{B6D4BE26-B49E-44E3-9738-D6CC55B10EBA}" type="presParOf" srcId="{09E82834-E24C-4955-9FAF-1933CDF07978}" destId="{35473CA7-AD90-4F14-9352-9EC75D47A5A4}" srcOrd="3" destOrd="0" presId="urn:microsoft.com/office/officeart/2016/7/layout/BasicLinearProcessNumbered"/>
    <dgm:cxn modelId="{16396FC3-239F-493A-9D56-FD3AABA583D5}" type="presParOf" srcId="{698C10EE-FF1C-4106-B2A5-7B9ABD491047}" destId="{A268D4F7-A168-4C1D-A1FA-F7DB4553DD03}" srcOrd="3" destOrd="0" presId="urn:microsoft.com/office/officeart/2016/7/layout/BasicLinearProcessNumbered"/>
    <dgm:cxn modelId="{E497AF3C-2144-46D6-A75E-78954AF3BE26}" type="presParOf" srcId="{698C10EE-FF1C-4106-B2A5-7B9ABD491047}" destId="{47DC7800-A87E-495D-97F8-5EBE760F0B74}" srcOrd="4" destOrd="0" presId="urn:microsoft.com/office/officeart/2016/7/layout/BasicLinearProcessNumbered"/>
    <dgm:cxn modelId="{288114EF-F28A-4BED-899A-6948F148140D}" type="presParOf" srcId="{47DC7800-A87E-495D-97F8-5EBE760F0B74}" destId="{BD56B53D-7F76-4D66-8824-17C876A861DB}" srcOrd="0" destOrd="0" presId="urn:microsoft.com/office/officeart/2016/7/layout/BasicLinearProcessNumbered"/>
    <dgm:cxn modelId="{BF59192E-3C6B-4B86-A353-34BCA88CAF95}" type="presParOf" srcId="{47DC7800-A87E-495D-97F8-5EBE760F0B74}" destId="{B727CE2F-2FC7-485B-AA69-8B7D0BF4481D}" srcOrd="1" destOrd="0" presId="urn:microsoft.com/office/officeart/2016/7/layout/BasicLinearProcessNumbered"/>
    <dgm:cxn modelId="{4F917EDA-E4FF-4F4E-B6C5-FB16236A5A18}" type="presParOf" srcId="{47DC7800-A87E-495D-97F8-5EBE760F0B74}" destId="{5BA4229C-C9A9-491D-A95C-4ADD8B589EAC}" srcOrd="2" destOrd="0" presId="urn:microsoft.com/office/officeart/2016/7/layout/BasicLinearProcessNumbered"/>
    <dgm:cxn modelId="{56C8F203-4E64-4901-80D2-EEB364EACED0}" type="presParOf" srcId="{47DC7800-A87E-495D-97F8-5EBE760F0B74}" destId="{A622E61A-47FE-4BF3-842D-ED8560C8763B}" srcOrd="3" destOrd="0" presId="urn:microsoft.com/office/officeart/2016/7/layout/BasicLinearProcessNumbered"/>
    <dgm:cxn modelId="{1C1609D7-419E-48C8-BC09-8AF1B450280C}" type="presParOf" srcId="{698C10EE-FF1C-4106-B2A5-7B9ABD491047}" destId="{D5E5495C-8541-4F70-9A55-38C30BB8FE97}" srcOrd="5" destOrd="0" presId="urn:microsoft.com/office/officeart/2016/7/layout/BasicLinearProcessNumbered"/>
    <dgm:cxn modelId="{3FE2FE42-4E87-4CA7-B686-2C17C4C1A0CD}" type="presParOf" srcId="{698C10EE-FF1C-4106-B2A5-7B9ABD491047}" destId="{C44731C4-58C2-4792-81AD-8EB79D1EEF68}" srcOrd="6" destOrd="0" presId="urn:microsoft.com/office/officeart/2016/7/layout/BasicLinearProcessNumbered"/>
    <dgm:cxn modelId="{0DDCCEAC-E62E-4E8A-95A0-099C08247DBF}" type="presParOf" srcId="{C44731C4-58C2-4792-81AD-8EB79D1EEF68}" destId="{43E818A4-414F-4A29-8358-C090F50BA5AC}" srcOrd="0" destOrd="0" presId="urn:microsoft.com/office/officeart/2016/7/layout/BasicLinearProcessNumbered"/>
    <dgm:cxn modelId="{F850A7F5-6CFE-4A80-867D-AEA956381CF3}" type="presParOf" srcId="{C44731C4-58C2-4792-81AD-8EB79D1EEF68}" destId="{D3460E06-81DA-4A13-91F9-98BE2E19306B}" srcOrd="1" destOrd="0" presId="urn:microsoft.com/office/officeart/2016/7/layout/BasicLinearProcessNumbered"/>
    <dgm:cxn modelId="{681528BB-9C20-4670-8B6C-37C155B80A88}" type="presParOf" srcId="{C44731C4-58C2-4792-81AD-8EB79D1EEF68}" destId="{39F3EAB6-879B-4E77-B1B5-3851DD1A07FD}" srcOrd="2" destOrd="0" presId="urn:microsoft.com/office/officeart/2016/7/layout/BasicLinearProcessNumbered"/>
    <dgm:cxn modelId="{84D6467C-7FAA-4BD5-BBBB-ED2EB513D207}" type="presParOf" srcId="{C44731C4-58C2-4792-81AD-8EB79D1EEF68}" destId="{EFDA2093-FC77-4A14-B0E7-A00D52DE478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0F7565-0A23-4C26-8F6A-CCA4CD215BD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76999E5-BA99-4984-AB47-AB4B17AD57B1}">
      <dgm:prSet/>
      <dgm:spPr/>
      <dgm:t>
        <a:bodyPr/>
        <a:lstStyle/>
        <a:p>
          <a:r>
            <a:rPr lang="en-US"/>
            <a:t>Right click on your project name</a:t>
          </a:r>
        </a:p>
      </dgm:t>
    </dgm:pt>
    <dgm:pt modelId="{B4CD90C9-054E-4E36-8E39-9CE2372B0E27}" type="parTrans" cxnId="{E6A9C326-549D-41BE-A6C6-5366A53DECA4}">
      <dgm:prSet/>
      <dgm:spPr/>
      <dgm:t>
        <a:bodyPr/>
        <a:lstStyle/>
        <a:p>
          <a:endParaRPr lang="en-US"/>
        </a:p>
      </dgm:t>
    </dgm:pt>
    <dgm:pt modelId="{75874100-2516-4408-87F5-8C392169A3F5}" type="sibTrans" cxnId="{E6A9C326-549D-41BE-A6C6-5366A53DECA4}">
      <dgm:prSet/>
      <dgm:spPr/>
      <dgm:t>
        <a:bodyPr/>
        <a:lstStyle/>
        <a:p>
          <a:endParaRPr lang="en-US"/>
        </a:p>
      </dgm:t>
    </dgm:pt>
    <dgm:pt modelId="{26664BB4-3F14-4831-9DEF-ED948FA1704A}">
      <dgm:prSet/>
      <dgm:spPr/>
      <dgm:t>
        <a:bodyPr/>
        <a:lstStyle/>
        <a:p>
          <a:r>
            <a:rPr lang="en-US"/>
            <a:t>Click add new folder, name with Repository</a:t>
          </a:r>
        </a:p>
      </dgm:t>
    </dgm:pt>
    <dgm:pt modelId="{8CB2A531-0D1C-4DEC-9F3F-597993044F57}" type="parTrans" cxnId="{FA41DAC3-EDEB-4A85-BC74-5CA4969688B0}">
      <dgm:prSet/>
      <dgm:spPr/>
      <dgm:t>
        <a:bodyPr/>
        <a:lstStyle/>
        <a:p>
          <a:endParaRPr lang="en-US"/>
        </a:p>
      </dgm:t>
    </dgm:pt>
    <dgm:pt modelId="{7C2B8787-6AF7-4433-AA06-37B243CA9043}" type="sibTrans" cxnId="{FA41DAC3-EDEB-4A85-BC74-5CA4969688B0}">
      <dgm:prSet/>
      <dgm:spPr/>
      <dgm:t>
        <a:bodyPr/>
        <a:lstStyle/>
        <a:p>
          <a:endParaRPr lang="en-US"/>
        </a:p>
      </dgm:t>
    </dgm:pt>
    <dgm:pt modelId="{4E8F8300-6DBA-4D9B-9287-5FAD16741230}">
      <dgm:prSet/>
      <dgm:spPr/>
      <dgm:t>
        <a:bodyPr/>
        <a:lstStyle/>
        <a:p>
          <a:r>
            <a:rPr lang="en-US"/>
            <a:t>Inside the Repository folder, add another folder name with Interface</a:t>
          </a:r>
        </a:p>
      </dgm:t>
    </dgm:pt>
    <dgm:pt modelId="{723BEF9C-EE6F-4589-B5B6-B49F1C634A64}" type="parTrans" cxnId="{128DD7EF-3D91-4905-B208-D1C92B109F30}">
      <dgm:prSet/>
      <dgm:spPr/>
      <dgm:t>
        <a:bodyPr/>
        <a:lstStyle/>
        <a:p>
          <a:endParaRPr lang="en-US"/>
        </a:p>
      </dgm:t>
    </dgm:pt>
    <dgm:pt modelId="{0C552FE7-2A41-4C24-97A9-BEA577340D14}" type="sibTrans" cxnId="{128DD7EF-3D91-4905-B208-D1C92B109F30}">
      <dgm:prSet/>
      <dgm:spPr/>
      <dgm:t>
        <a:bodyPr/>
        <a:lstStyle/>
        <a:p>
          <a:endParaRPr lang="en-US"/>
        </a:p>
      </dgm:t>
    </dgm:pt>
    <dgm:pt modelId="{823CBC6C-D20C-4FFC-A5DE-B4D7D4FB7D74}">
      <dgm:prSet/>
      <dgm:spPr/>
      <dgm:t>
        <a:bodyPr/>
        <a:lstStyle/>
        <a:p>
          <a:r>
            <a:rPr lang="en-US"/>
            <a:t>Inside the Interface folder, add new item. Choose the </a:t>
          </a:r>
          <a:r>
            <a:rPr lang="en-US" b="1"/>
            <a:t>interface</a:t>
          </a:r>
          <a:r>
            <a:rPr lang="en-US"/>
            <a:t> file, name with IPersonRepository</a:t>
          </a:r>
        </a:p>
      </dgm:t>
    </dgm:pt>
    <dgm:pt modelId="{1707787D-8713-4914-BF0E-3DEC36239012}" type="parTrans" cxnId="{D86E88EB-B554-49C6-AB43-49E0A938CFA7}">
      <dgm:prSet/>
      <dgm:spPr/>
      <dgm:t>
        <a:bodyPr/>
        <a:lstStyle/>
        <a:p>
          <a:endParaRPr lang="en-US"/>
        </a:p>
      </dgm:t>
    </dgm:pt>
    <dgm:pt modelId="{E896A33E-B3B0-4F1C-A23F-E1FFF72A32DC}" type="sibTrans" cxnId="{D86E88EB-B554-49C6-AB43-49E0A938CFA7}">
      <dgm:prSet/>
      <dgm:spPr/>
      <dgm:t>
        <a:bodyPr/>
        <a:lstStyle/>
        <a:p>
          <a:endParaRPr lang="en-US"/>
        </a:p>
      </dgm:t>
    </dgm:pt>
    <dgm:pt modelId="{1D9B26BB-1E09-485A-A579-2E0B9FD31DDD}" type="pres">
      <dgm:prSet presAssocID="{B40F7565-0A23-4C26-8F6A-CCA4CD215BD1}" presName="Name0" presStyleCnt="0">
        <dgm:presLayoutVars>
          <dgm:dir/>
          <dgm:resizeHandles val="exact"/>
        </dgm:presLayoutVars>
      </dgm:prSet>
      <dgm:spPr/>
    </dgm:pt>
    <dgm:pt modelId="{F674E86D-73AB-42F1-9703-9058AD045373}" type="pres">
      <dgm:prSet presAssocID="{476999E5-BA99-4984-AB47-AB4B17AD57B1}" presName="node" presStyleLbl="node1" presStyleIdx="0" presStyleCnt="4">
        <dgm:presLayoutVars>
          <dgm:bulletEnabled val="1"/>
        </dgm:presLayoutVars>
      </dgm:prSet>
      <dgm:spPr/>
    </dgm:pt>
    <dgm:pt modelId="{E6BF6FF9-6424-40C9-A0B5-D735D953EF72}" type="pres">
      <dgm:prSet presAssocID="{75874100-2516-4408-87F5-8C392169A3F5}" presName="sibTrans" presStyleLbl="sibTrans1D1" presStyleIdx="0" presStyleCnt="3"/>
      <dgm:spPr/>
    </dgm:pt>
    <dgm:pt modelId="{4B34A98C-A631-4412-95BE-85587A5B1743}" type="pres">
      <dgm:prSet presAssocID="{75874100-2516-4408-87F5-8C392169A3F5}" presName="connectorText" presStyleLbl="sibTrans1D1" presStyleIdx="0" presStyleCnt="3"/>
      <dgm:spPr/>
    </dgm:pt>
    <dgm:pt modelId="{8F221017-7B8C-48C0-9843-0C7332E52EE2}" type="pres">
      <dgm:prSet presAssocID="{26664BB4-3F14-4831-9DEF-ED948FA1704A}" presName="node" presStyleLbl="node1" presStyleIdx="1" presStyleCnt="4">
        <dgm:presLayoutVars>
          <dgm:bulletEnabled val="1"/>
        </dgm:presLayoutVars>
      </dgm:prSet>
      <dgm:spPr/>
    </dgm:pt>
    <dgm:pt modelId="{8E10EFFF-6A89-4682-9E71-3F4AB9B40FD4}" type="pres">
      <dgm:prSet presAssocID="{7C2B8787-6AF7-4433-AA06-37B243CA9043}" presName="sibTrans" presStyleLbl="sibTrans1D1" presStyleIdx="1" presStyleCnt="3"/>
      <dgm:spPr/>
    </dgm:pt>
    <dgm:pt modelId="{1738E4E1-68D8-47BE-BEFB-25DAFD0ECE01}" type="pres">
      <dgm:prSet presAssocID="{7C2B8787-6AF7-4433-AA06-37B243CA9043}" presName="connectorText" presStyleLbl="sibTrans1D1" presStyleIdx="1" presStyleCnt="3"/>
      <dgm:spPr/>
    </dgm:pt>
    <dgm:pt modelId="{BF784162-6E4E-49FC-AFEA-FB8E82486774}" type="pres">
      <dgm:prSet presAssocID="{4E8F8300-6DBA-4D9B-9287-5FAD16741230}" presName="node" presStyleLbl="node1" presStyleIdx="2" presStyleCnt="4">
        <dgm:presLayoutVars>
          <dgm:bulletEnabled val="1"/>
        </dgm:presLayoutVars>
      </dgm:prSet>
      <dgm:spPr/>
    </dgm:pt>
    <dgm:pt modelId="{DD68B79E-B62D-4F0F-B92B-4E0E1E1770D0}" type="pres">
      <dgm:prSet presAssocID="{0C552FE7-2A41-4C24-97A9-BEA577340D14}" presName="sibTrans" presStyleLbl="sibTrans1D1" presStyleIdx="2" presStyleCnt="3"/>
      <dgm:spPr/>
    </dgm:pt>
    <dgm:pt modelId="{72E9EC1D-7456-4A94-B8CD-56A60787AAD3}" type="pres">
      <dgm:prSet presAssocID="{0C552FE7-2A41-4C24-97A9-BEA577340D14}" presName="connectorText" presStyleLbl="sibTrans1D1" presStyleIdx="2" presStyleCnt="3"/>
      <dgm:spPr/>
    </dgm:pt>
    <dgm:pt modelId="{03FC14DB-49C1-43B1-AE66-DD12CAEFE473}" type="pres">
      <dgm:prSet presAssocID="{823CBC6C-D20C-4FFC-A5DE-B4D7D4FB7D74}" presName="node" presStyleLbl="node1" presStyleIdx="3" presStyleCnt="4">
        <dgm:presLayoutVars>
          <dgm:bulletEnabled val="1"/>
        </dgm:presLayoutVars>
      </dgm:prSet>
      <dgm:spPr/>
    </dgm:pt>
  </dgm:ptLst>
  <dgm:cxnLst>
    <dgm:cxn modelId="{E6A9C326-549D-41BE-A6C6-5366A53DECA4}" srcId="{B40F7565-0A23-4C26-8F6A-CCA4CD215BD1}" destId="{476999E5-BA99-4984-AB47-AB4B17AD57B1}" srcOrd="0" destOrd="0" parTransId="{B4CD90C9-054E-4E36-8E39-9CE2372B0E27}" sibTransId="{75874100-2516-4408-87F5-8C392169A3F5}"/>
    <dgm:cxn modelId="{0C7E9427-5368-4147-80EC-D31F6CE5FA3C}" type="presOf" srcId="{26664BB4-3F14-4831-9DEF-ED948FA1704A}" destId="{8F221017-7B8C-48C0-9843-0C7332E52EE2}" srcOrd="0" destOrd="0" presId="urn:microsoft.com/office/officeart/2016/7/layout/RepeatingBendingProcessNew"/>
    <dgm:cxn modelId="{6CD74E2E-B487-4696-97BF-4CF6CA0C22E1}" type="presOf" srcId="{823CBC6C-D20C-4FFC-A5DE-B4D7D4FB7D74}" destId="{03FC14DB-49C1-43B1-AE66-DD12CAEFE473}" srcOrd="0" destOrd="0" presId="urn:microsoft.com/office/officeart/2016/7/layout/RepeatingBendingProcessNew"/>
    <dgm:cxn modelId="{1C379260-462A-4A96-A91E-9803427CD610}" type="presOf" srcId="{7C2B8787-6AF7-4433-AA06-37B243CA9043}" destId="{1738E4E1-68D8-47BE-BEFB-25DAFD0ECE01}" srcOrd="1" destOrd="0" presId="urn:microsoft.com/office/officeart/2016/7/layout/RepeatingBendingProcessNew"/>
    <dgm:cxn modelId="{7D5A2371-191F-4FCC-8327-D09A31904B39}" type="presOf" srcId="{75874100-2516-4408-87F5-8C392169A3F5}" destId="{E6BF6FF9-6424-40C9-A0B5-D735D953EF72}" srcOrd="0" destOrd="0" presId="urn:microsoft.com/office/officeart/2016/7/layout/RepeatingBendingProcessNew"/>
    <dgm:cxn modelId="{D7723D7C-DC59-438A-8AF6-3EF7DFFCEECA}" type="presOf" srcId="{B40F7565-0A23-4C26-8F6A-CCA4CD215BD1}" destId="{1D9B26BB-1E09-485A-A579-2E0B9FD31DDD}" srcOrd="0" destOrd="0" presId="urn:microsoft.com/office/officeart/2016/7/layout/RepeatingBendingProcessNew"/>
    <dgm:cxn modelId="{77623CA2-5D1D-4273-B02D-928EB0B5A2FA}" type="presOf" srcId="{4E8F8300-6DBA-4D9B-9287-5FAD16741230}" destId="{BF784162-6E4E-49FC-AFEA-FB8E82486774}" srcOrd="0" destOrd="0" presId="urn:microsoft.com/office/officeart/2016/7/layout/RepeatingBendingProcessNew"/>
    <dgm:cxn modelId="{970F1BA6-7E5D-409E-A871-ADD3534F1A76}" type="presOf" srcId="{7C2B8787-6AF7-4433-AA06-37B243CA9043}" destId="{8E10EFFF-6A89-4682-9E71-3F4AB9B40FD4}" srcOrd="0" destOrd="0" presId="urn:microsoft.com/office/officeart/2016/7/layout/RepeatingBendingProcessNew"/>
    <dgm:cxn modelId="{FA41DAC3-EDEB-4A85-BC74-5CA4969688B0}" srcId="{B40F7565-0A23-4C26-8F6A-CCA4CD215BD1}" destId="{26664BB4-3F14-4831-9DEF-ED948FA1704A}" srcOrd="1" destOrd="0" parTransId="{8CB2A531-0D1C-4DEC-9F3F-597993044F57}" sibTransId="{7C2B8787-6AF7-4433-AA06-37B243CA9043}"/>
    <dgm:cxn modelId="{32D823DB-E340-468B-9FD2-D7354815B901}" type="presOf" srcId="{0C552FE7-2A41-4C24-97A9-BEA577340D14}" destId="{72E9EC1D-7456-4A94-B8CD-56A60787AAD3}" srcOrd="1" destOrd="0" presId="urn:microsoft.com/office/officeart/2016/7/layout/RepeatingBendingProcessNew"/>
    <dgm:cxn modelId="{D50280E3-0565-49B0-85D4-53B94A140047}" type="presOf" srcId="{476999E5-BA99-4984-AB47-AB4B17AD57B1}" destId="{F674E86D-73AB-42F1-9703-9058AD045373}" srcOrd="0" destOrd="0" presId="urn:microsoft.com/office/officeart/2016/7/layout/RepeatingBendingProcessNew"/>
    <dgm:cxn modelId="{D86E88EB-B554-49C6-AB43-49E0A938CFA7}" srcId="{B40F7565-0A23-4C26-8F6A-CCA4CD215BD1}" destId="{823CBC6C-D20C-4FFC-A5DE-B4D7D4FB7D74}" srcOrd="3" destOrd="0" parTransId="{1707787D-8713-4914-BF0E-3DEC36239012}" sibTransId="{E896A33E-B3B0-4F1C-A23F-E1FFF72A32DC}"/>
    <dgm:cxn modelId="{128DD7EF-3D91-4905-B208-D1C92B109F30}" srcId="{B40F7565-0A23-4C26-8F6A-CCA4CD215BD1}" destId="{4E8F8300-6DBA-4D9B-9287-5FAD16741230}" srcOrd="2" destOrd="0" parTransId="{723BEF9C-EE6F-4589-B5B6-B49F1C634A64}" sibTransId="{0C552FE7-2A41-4C24-97A9-BEA577340D14}"/>
    <dgm:cxn modelId="{9C259BF9-8726-4A1B-A26E-36BEE1ECE07E}" type="presOf" srcId="{0C552FE7-2A41-4C24-97A9-BEA577340D14}" destId="{DD68B79E-B62D-4F0F-B92B-4E0E1E1770D0}" srcOrd="0" destOrd="0" presId="urn:microsoft.com/office/officeart/2016/7/layout/RepeatingBendingProcessNew"/>
    <dgm:cxn modelId="{85AEE0F9-C0EF-4834-AC86-A9B3B35B6E76}" type="presOf" srcId="{75874100-2516-4408-87F5-8C392169A3F5}" destId="{4B34A98C-A631-4412-95BE-85587A5B1743}" srcOrd="1" destOrd="0" presId="urn:microsoft.com/office/officeart/2016/7/layout/RepeatingBendingProcessNew"/>
    <dgm:cxn modelId="{F4B8DD99-C1CF-494D-9B15-402734EF77D6}" type="presParOf" srcId="{1D9B26BB-1E09-485A-A579-2E0B9FD31DDD}" destId="{F674E86D-73AB-42F1-9703-9058AD045373}" srcOrd="0" destOrd="0" presId="urn:microsoft.com/office/officeart/2016/7/layout/RepeatingBendingProcessNew"/>
    <dgm:cxn modelId="{94404C1D-1162-4227-BD92-2E8684E93BE6}" type="presParOf" srcId="{1D9B26BB-1E09-485A-A579-2E0B9FD31DDD}" destId="{E6BF6FF9-6424-40C9-A0B5-D735D953EF72}" srcOrd="1" destOrd="0" presId="urn:microsoft.com/office/officeart/2016/7/layout/RepeatingBendingProcessNew"/>
    <dgm:cxn modelId="{96EBB257-FAEC-42FA-AC67-FA1EE1440BAB}" type="presParOf" srcId="{E6BF6FF9-6424-40C9-A0B5-D735D953EF72}" destId="{4B34A98C-A631-4412-95BE-85587A5B1743}" srcOrd="0" destOrd="0" presId="urn:microsoft.com/office/officeart/2016/7/layout/RepeatingBendingProcessNew"/>
    <dgm:cxn modelId="{FE2B61E5-DABD-48DE-90DC-570F4577ACA5}" type="presParOf" srcId="{1D9B26BB-1E09-485A-A579-2E0B9FD31DDD}" destId="{8F221017-7B8C-48C0-9843-0C7332E52EE2}" srcOrd="2" destOrd="0" presId="urn:microsoft.com/office/officeart/2016/7/layout/RepeatingBendingProcessNew"/>
    <dgm:cxn modelId="{5A281D34-EED7-406B-AE3D-C82BA3F249CF}" type="presParOf" srcId="{1D9B26BB-1E09-485A-A579-2E0B9FD31DDD}" destId="{8E10EFFF-6A89-4682-9E71-3F4AB9B40FD4}" srcOrd="3" destOrd="0" presId="urn:microsoft.com/office/officeart/2016/7/layout/RepeatingBendingProcessNew"/>
    <dgm:cxn modelId="{682BA583-24A7-4D17-8EB8-1DB6DC50932C}" type="presParOf" srcId="{8E10EFFF-6A89-4682-9E71-3F4AB9B40FD4}" destId="{1738E4E1-68D8-47BE-BEFB-25DAFD0ECE01}" srcOrd="0" destOrd="0" presId="urn:microsoft.com/office/officeart/2016/7/layout/RepeatingBendingProcessNew"/>
    <dgm:cxn modelId="{695D06CC-E1FF-4859-B893-5E10F7C8067B}" type="presParOf" srcId="{1D9B26BB-1E09-485A-A579-2E0B9FD31DDD}" destId="{BF784162-6E4E-49FC-AFEA-FB8E82486774}" srcOrd="4" destOrd="0" presId="urn:microsoft.com/office/officeart/2016/7/layout/RepeatingBendingProcessNew"/>
    <dgm:cxn modelId="{0200888C-F5B7-44A2-82E1-E992D7240C79}" type="presParOf" srcId="{1D9B26BB-1E09-485A-A579-2E0B9FD31DDD}" destId="{DD68B79E-B62D-4F0F-B92B-4E0E1E1770D0}" srcOrd="5" destOrd="0" presId="urn:microsoft.com/office/officeart/2016/7/layout/RepeatingBendingProcessNew"/>
    <dgm:cxn modelId="{3E275520-3292-4D88-8AE3-B4B1CEE47DEF}" type="presParOf" srcId="{DD68B79E-B62D-4F0F-B92B-4E0E1E1770D0}" destId="{72E9EC1D-7456-4A94-B8CD-56A60787AAD3}" srcOrd="0" destOrd="0" presId="urn:microsoft.com/office/officeart/2016/7/layout/RepeatingBendingProcessNew"/>
    <dgm:cxn modelId="{401B5757-3533-4EE1-8EB6-A11710C4DA0C}" type="presParOf" srcId="{1D9B26BB-1E09-485A-A579-2E0B9FD31DDD}" destId="{03FC14DB-49C1-43B1-AE66-DD12CAEFE473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D307B1-32E1-49C0-A28B-A362B5F4EED8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7C9E111-CFDD-4EF7-93E3-EABCA678F4A3}">
      <dgm:prSet/>
      <dgm:spPr/>
      <dgm:t>
        <a:bodyPr/>
        <a:lstStyle/>
        <a:p>
          <a:r>
            <a:rPr lang="en-US" dirty="0"/>
            <a:t>Anyone know why the type is different?</a:t>
          </a:r>
        </a:p>
      </dgm:t>
    </dgm:pt>
    <dgm:pt modelId="{1B52638B-49B2-444C-951C-74B2D450551C}" type="parTrans" cxnId="{3127D5A4-DD60-4086-B939-550EAFA90CCE}">
      <dgm:prSet/>
      <dgm:spPr/>
      <dgm:t>
        <a:bodyPr/>
        <a:lstStyle/>
        <a:p>
          <a:endParaRPr lang="en-US"/>
        </a:p>
      </dgm:t>
    </dgm:pt>
    <dgm:pt modelId="{E869545D-C74E-48C1-92C4-B153313D3862}" type="sibTrans" cxnId="{3127D5A4-DD60-4086-B939-550EAFA90CCE}">
      <dgm:prSet/>
      <dgm:spPr/>
      <dgm:t>
        <a:bodyPr/>
        <a:lstStyle/>
        <a:p>
          <a:endParaRPr lang="en-US"/>
        </a:p>
      </dgm:t>
    </dgm:pt>
    <dgm:pt modelId="{4A62082C-FBB4-4767-94F7-C6079B3DD2E1}">
      <dgm:prSet/>
      <dgm:spPr/>
      <dgm:t>
        <a:bodyPr/>
        <a:lstStyle/>
        <a:p>
          <a:r>
            <a:rPr lang="en-US" dirty="0"/>
            <a:t>Anyone know why we use </a:t>
          </a:r>
          <a:r>
            <a:rPr lang="en-US" dirty="0" err="1"/>
            <a:t>IEnumerable</a:t>
          </a:r>
          <a:r>
            <a:rPr lang="en-US" dirty="0"/>
            <a:t> rather than </a:t>
          </a:r>
          <a:r>
            <a:rPr lang="en-US" dirty="0" err="1"/>
            <a:t>IList</a:t>
          </a:r>
          <a:r>
            <a:rPr lang="en-US" dirty="0"/>
            <a:t>?</a:t>
          </a:r>
        </a:p>
      </dgm:t>
    </dgm:pt>
    <dgm:pt modelId="{908AE16B-9CD5-4EB1-8F48-F86789EA930D}" type="parTrans" cxnId="{49FB570C-ED67-4386-B221-3E617A1680C5}">
      <dgm:prSet/>
      <dgm:spPr/>
      <dgm:t>
        <a:bodyPr/>
        <a:lstStyle/>
        <a:p>
          <a:endParaRPr lang="en-US"/>
        </a:p>
      </dgm:t>
    </dgm:pt>
    <dgm:pt modelId="{D4426157-B50D-4C92-B771-C6025A1E32A2}" type="sibTrans" cxnId="{49FB570C-ED67-4386-B221-3E617A1680C5}">
      <dgm:prSet/>
      <dgm:spPr/>
      <dgm:t>
        <a:bodyPr/>
        <a:lstStyle/>
        <a:p>
          <a:endParaRPr lang="en-US"/>
        </a:p>
      </dgm:t>
    </dgm:pt>
    <dgm:pt modelId="{569BA451-DDE2-45F7-9DCB-31B463FF6368}">
      <dgm:prSet/>
      <dgm:spPr/>
      <dgm:t>
        <a:bodyPr/>
        <a:lstStyle/>
        <a:p>
          <a:r>
            <a:rPr lang="en-US"/>
            <a:t>Anyone know why we return model on second method?</a:t>
          </a:r>
        </a:p>
      </dgm:t>
    </dgm:pt>
    <dgm:pt modelId="{A19F5DDE-D704-4C39-BD07-4F90076F50CE}" type="parTrans" cxnId="{4579A02E-E3B3-48D7-BF1D-51A4BB216D70}">
      <dgm:prSet/>
      <dgm:spPr/>
      <dgm:t>
        <a:bodyPr/>
        <a:lstStyle/>
        <a:p>
          <a:endParaRPr lang="en-US"/>
        </a:p>
      </dgm:t>
    </dgm:pt>
    <dgm:pt modelId="{081BA90A-C36F-47DD-AE3F-14481CB3C8AA}" type="sibTrans" cxnId="{4579A02E-E3B3-48D7-BF1D-51A4BB216D70}">
      <dgm:prSet/>
      <dgm:spPr/>
      <dgm:t>
        <a:bodyPr/>
        <a:lstStyle/>
        <a:p>
          <a:endParaRPr lang="en-US"/>
        </a:p>
      </dgm:t>
    </dgm:pt>
    <dgm:pt modelId="{B0F9E27B-4899-4E4E-8055-ACD35DCA4A7F}">
      <dgm:prSet/>
      <dgm:spPr/>
      <dgm:t>
        <a:bodyPr/>
        <a:lstStyle/>
        <a:p>
          <a:r>
            <a:rPr lang="en-US"/>
            <a:t>Anyone know why we return int for the rest of the method?</a:t>
          </a:r>
        </a:p>
      </dgm:t>
    </dgm:pt>
    <dgm:pt modelId="{684F28D6-6727-432C-A393-FD46C426BF96}" type="parTrans" cxnId="{75150520-9A24-40E0-BC93-A609F993DFEA}">
      <dgm:prSet/>
      <dgm:spPr/>
      <dgm:t>
        <a:bodyPr/>
        <a:lstStyle/>
        <a:p>
          <a:endParaRPr lang="en-US"/>
        </a:p>
      </dgm:t>
    </dgm:pt>
    <dgm:pt modelId="{C4369F97-0528-4A8A-BB53-4B2B6074634A}" type="sibTrans" cxnId="{75150520-9A24-40E0-BC93-A609F993DFEA}">
      <dgm:prSet/>
      <dgm:spPr/>
      <dgm:t>
        <a:bodyPr/>
        <a:lstStyle/>
        <a:p>
          <a:endParaRPr lang="en-US"/>
        </a:p>
      </dgm:t>
    </dgm:pt>
    <dgm:pt modelId="{7CE04C2B-E851-4B87-BF66-2BB47F806117}">
      <dgm:prSet/>
      <dgm:spPr/>
      <dgm:t>
        <a:bodyPr/>
        <a:lstStyle/>
        <a:p>
          <a:r>
            <a:rPr lang="en-US" dirty="0"/>
            <a:t>Anyone know what is the function of interface? </a:t>
          </a:r>
        </a:p>
      </dgm:t>
    </dgm:pt>
    <dgm:pt modelId="{7D562307-22E1-4368-AB55-FB75798D4006}" type="parTrans" cxnId="{2CC06CED-901E-4104-9DD1-E5DBBDA98ED9}">
      <dgm:prSet/>
      <dgm:spPr/>
      <dgm:t>
        <a:bodyPr/>
        <a:lstStyle/>
        <a:p>
          <a:endParaRPr lang="en-US"/>
        </a:p>
      </dgm:t>
    </dgm:pt>
    <dgm:pt modelId="{DB33CB9D-368B-461C-8B9B-AF7AB6807420}" type="sibTrans" cxnId="{2CC06CED-901E-4104-9DD1-E5DBBDA98ED9}">
      <dgm:prSet/>
      <dgm:spPr/>
      <dgm:t>
        <a:bodyPr/>
        <a:lstStyle/>
        <a:p>
          <a:endParaRPr lang="en-US"/>
        </a:p>
      </dgm:t>
    </dgm:pt>
    <dgm:pt modelId="{EE742C37-074F-4628-92DE-165B6287CB51}" type="pres">
      <dgm:prSet presAssocID="{20D307B1-32E1-49C0-A28B-A362B5F4EED8}" presName="vert0" presStyleCnt="0">
        <dgm:presLayoutVars>
          <dgm:dir/>
          <dgm:animOne val="branch"/>
          <dgm:animLvl val="lvl"/>
        </dgm:presLayoutVars>
      </dgm:prSet>
      <dgm:spPr/>
    </dgm:pt>
    <dgm:pt modelId="{0FE722DC-95C0-4B40-871A-072A0F42E3EB}" type="pres">
      <dgm:prSet presAssocID="{7CE04C2B-E851-4B87-BF66-2BB47F806117}" presName="thickLine" presStyleLbl="alignNode1" presStyleIdx="0" presStyleCnt="5"/>
      <dgm:spPr/>
    </dgm:pt>
    <dgm:pt modelId="{7C440079-B67B-4722-8A53-8B7FC4879011}" type="pres">
      <dgm:prSet presAssocID="{7CE04C2B-E851-4B87-BF66-2BB47F806117}" presName="horz1" presStyleCnt="0"/>
      <dgm:spPr/>
    </dgm:pt>
    <dgm:pt modelId="{EF34D134-FA69-47C1-8C4F-AA02D11265B6}" type="pres">
      <dgm:prSet presAssocID="{7CE04C2B-E851-4B87-BF66-2BB47F806117}" presName="tx1" presStyleLbl="revTx" presStyleIdx="0" presStyleCnt="5"/>
      <dgm:spPr/>
    </dgm:pt>
    <dgm:pt modelId="{C0779639-8CC3-4F91-96F3-09B1CF2A2FBF}" type="pres">
      <dgm:prSet presAssocID="{7CE04C2B-E851-4B87-BF66-2BB47F806117}" presName="vert1" presStyleCnt="0"/>
      <dgm:spPr/>
    </dgm:pt>
    <dgm:pt modelId="{DB81E27D-F97B-4989-A4DF-8A5B333A146F}" type="pres">
      <dgm:prSet presAssocID="{87C9E111-CFDD-4EF7-93E3-EABCA678F4A3}" presName="thickLine" presStyleLbl="alignNode1" presStyleIdx="1" presStyleCnt="5"/>
      <dgm:spPr/>
    </dgm:pt>
    <dgm:pt modelId="{4F788D97-ADBF-4043-AD45-5B441B3A8ACE}" type="pres">
      <dgm:prSet presAssocID="{87C9E111-CFDD-4EF7-93E3-EABCA678F4A3}" presName="horz1" presStyleCnt="0"/>
      <dgm:spPr/>
    </dgm:pt>
    <dgm:pt modelId="{4A9CA3C3-D43B-4835-B65A-09B04E85DD5F}" type="pres">
      <dgm:prSet presAssocID="{87C9E111-CFDD-4EF7-93E3-EABCA678F4A3}" presName="tx1" presStyleLbl="revTx" presStyleIdx="1" presStyleCnt="5"/>
      <dgm:spPr/>
    </dgm:pt>
    <dgm:pt modelId="{CBE9575D-FA20-40BD-AC98-FE49D80AF46D}" type="pres">
      <dgm:prSet presAssocID="{87C9E111-CFDD-4EF7-93E3-EABCA678F4A3}" presName="vert1" presStyleCnt="0"/>
      <dgm:spPr/>
    </dgm:pt>
    <dgm:pt modelId="{A7EDE0C6-8EAA-4CFC-88A4-0DE6F326E92A}" type="pres">
      <dgm:prSet presAssocID="{4A62082C-FBB4-4767-94F7-C6079B3DD2E1}" presName="thickLine" presStyleLbl="alignNode1" presStyleIdx="2" presStyleCnt="5"/>
      <dgm:spPr/>
    </dgm:pt>
    <dgm:pt modelId="{1ACA65E3-C862-4D2A-814E-2BA770DB81C5}" type="pres">
      <dgm:prSet presAssocID="{4A62082C-FBB4-4767-94F7-C6079B3DD2E1}" presName="horz1" presStyleCnt="0"/>
      <dgm:spPr/>
    </dgm:pt>
    <dgm:pt modelId="{9F6B89C0-79BA-4D92-AE09-4979A7615B4D}" type="pres">
      <dgm:prSet presAssocID="{4A62082C-FBB4-4767-94F7-C6079B3DD2E1}" presName="tx1" presStyleLbl="revTx" presStyleIdx="2" presStyleCnt="5"/>
      <dgm:spPr/>
    </dgm:pt>
    <dgm:pt modelId="{1DEC05AB-DCB9-4BCD-84C0-C65D2144F5A0}" type="pres">
      <dgm:prSet presAssocID="{4A62082C-FBB4-4767-94F7-C6079B3DD2E1}" presName="vert1" presStyleCnt="0"/>
      <dgm:spPr/>
    </dgm:pt>
    <dgm:pt modelId="{60AE1F80-0040-432E-B046-27571653DB3C}" type="pres">
      <dgm:prSet presAssocID="{569BA451-DDE2-45F7-9DCB-31B463FF6368}" presName="thickLine" presStyleLbl="alignNode1" presStyleIdx="3" presStyleCnt="5"/>
      <dgm:spPr/>
    </dgm:pt>
    <dgm:pt modelId="{9D48B8B7-FF5B-4780-B972-92F9AD65805F}" type="pres">
      <dgm:prSet presAssocID="{569BA451-DDE2-45F7-9DCB-31B463FF6368}" presName="horz1" presStyleCnt="0"/>
      <dgm:spPr/>
    </dgm:pt>
    <dgm:pt modelId="{6AD7FD4B-CF63-4F36-9BC0-A88451556855}" type="pres">
      <dgm:prSet presAssocID="{569BA451-DDE2-45F7-9DCB-31B463FF6368}" presName="tx1" presStyleLbl="revTx" presStyleIdx="3" presStyleCnt="5"/>
      <dgm:spPr/>
    </dgm:pt>
    <dgm:pt modelId="{561199B3-54C0-445A-AF36-5709F4ACCBEB}" type="pres">
      <dgm:prSet presAssocID="{569BA451-DDE2-45F7-9DCB-31B463FF6368}" presName="vert1" presStyleCnt="0"/>
      <dgm:spPr/>
    </dgm:pt>
    <dgm:pt modelId="{DF834B00-BBFB-47EC-A9E6-B693BD9FD231}" type="pres">
      <dgm:prSet presAssocID="{B0F9E27B-4899-4E4E-8055-ACD35DCA4A7F}" presName="thickLine" presStyleLbl="alignNode1" presStyleIdx="4" presStyleCnt="5"/>
      <dgm:spPr/>
    </dgm:pt>
    <dgm:pt modelId="{0CCCC290-B48E-4999-992D-6EDDCD5E5238}" type="pres">
      <dgm:prSet presAssocID="{B0F9E27B-4899-4E4E-8055-ACD35DCA4A7F}" presName="horz1" presStyleCnt="0"/>
      <dgm:spPr/>
    </dgm:pt>
    <dgm:pt modelId="{B7940D32-2287-4FC8-AB23-F8C56211CAF3}" type="pres">
      <dgm:prSet presAssocID="{B0F9E27B-4899-4E4E-8055-ACD35DCA4A7F}" presName="tx1" presStyleLbl="revTx" presStyleIdx="4" presStyleCnt="5"/>
      <dgm:spPr/>
    </dgm:pt>
    <dgm:pt modelId="{30A53806-1916-4DA6-9033-5E61C4219E58}" type="pres">
      <dgm:prSet presAssocID="{B0F9E27B-4899-4E4E-8055-ACD35DCA4A7F}" presName="vert1" presStyleCnt="0"/>
      <dgm:spPr/>
    </dgm:pt>
  </dgm:ptLst>
  <dgm:cxnLst>
    <dgm:cxn modelId="{49FB570C-ED67-4386-B221-3E617A1680C5}" srcId="{20D307B1-32E1-49C0-A28B-A362B5F4EED8}" destId="{4A62082C-FBB4-4767-94F7-C6079B3DD2E1}" srcOrd="2" destOrd="0" parTransId="{908AE16B-9CD5-4EB1-8F48-F86789EA930D}" sibTransId="{D4426157-B50D-4C92-B771-C6025A1E32A2}"/>
    <dgm:cxn modelId="{E8AAE415-B54F-44C0-A5B8-2EC35E792BD0}" type="presOf" srcId="{4A62082C-FBB4-4767-94F7-C6079B3DD2E1}" destId="{9F6B89C0-79BA-4D92-AE09-4979A7615B4D}" srcOrd="0" destOrd="0" presId="urn:microsoft.com/office/officeart/2008/layout/LinedList"/>
    <dgm:cxn modelId="{75150520-9A24-40E0-BC93-A609F993DFEA}" srcId="{20D307B1-32E1-49C0-A28B-A362B5F4EED8}" destId="{B0F9E27B-4899-4E4E-8055-ACD35DCA4A7F}" srcOrd="4" destOrd="0" parTransId="{684F28D6-6727-432C-A393-FD46C426BF96}" sibTransId="{C4369F97-0528-4A8A-BB53-4B2B6074634A}"/>
    <dgm:cxn modelId="{4579A02E-E3B3-48D7-BF1D-51A4BB216D70}" srcId="{20D307B1-32E1-49C0-A28B-A362B5F4EED8}" destId="{569BA451-DDE2-45F7-9DCB-31B463FF6368}" srcOrd="3" destOrd="0" parTransId="{A19F5DDE-D704-4C39-BD07-4F90076F50CE}" sibTransId="{081BA90A-C36F-47DD-AE3F-14481CB3C8AA}"/>
    <dgm:cxn modelId="{D8569D67-3593-4E36-A190-6FD1838399A2}" type="presOf" srcId="{7CE04C2B-E851-4B87-BF66-2BB47F806117}" destId="{EF34D134-FA69-47C1-8C4F-AA02D11265B6}" srcOrd="0" destOrd="0" presId="urn:microsoft.com/office/officeart/2008/layout/LinedList"/>
    <dgm:cxn modelId="{12324098-69D7-4415-893B-5152E6394FB0}" type="presOf" srcId="{87C9E111-CFDD-4EF7-93E3-EABCA678F4A3}" destId="{4A9CA3C3-D43B-4835-B65A-09B04E85DD5F}" srcOrd="0" destOrd="0" presId="urn:microsoft.com/office/officeart/2008/layout/LinedList"/>
    <dgm:cxn modelId="{3127D5A4-DD60-4086-B939-550EAFA90CCE}" srcId="{20D307B1-32E1-49C0-A28B-A362B5F4EED8}" destId="{87C9E111-CFDD-4EF7-93E3-EABCA678F4A3}" srcOrd="1" destOrd="0" parTransId="{1B52638B-49B2-444C-951C-74B2D450551C}" sibTransId="{E869545D-C74E-48C1-92C4-B153313D3862}"/>
    <dgm:cxn modelId="{6628A1BB-36A0-4B67-A7D6-3BD495539326}" type="presOf" srcId="{B0F9E27B-4899-4E4E-8055-ACD35DCA4A7F}" destId="{B7940D32-2287-4FC8-AB23-F8C56211CAF3}" srcOrd="0" destOrd="0" presId="urn:microsoft.com/office/officeart/2008/layout/LinedList"/>
    <dgm:cxn modelId="{68930FCF-9E8A-442B-9C9D-FEF52CC5F1EB}" type="presOf" srcId="{569BA451-DDE2-45F7-9DCB-31B463FF6368}" destId="{6AD7FD4B-CF63-4F36-9BC0-A88451556855}" srcOrd="0" destOrd="0" presId="urn:microsoft.com/office/officeart/2008/layout/LinedList"/>
    <dgm:cxn modelId="{2CC06CED-901E-4104-9DD1-E5DBBDA98ED9}" srcId="{20D307B1-32E1-49C0-A28B-A362B5F4EED8}" destId="{7CE04C2B-E851-4B87-BF66-2BB47F806117}" srcOrd="0" destOrd="0" parTransId="{7D562307-22E1-4368-AB55-FB75798D4006}" sibTransId="{DB33CB9D-368B-461C-8B9B-AF7AB6807420}"/>
    <dgm:cxn modelId="{7E551FF1-DC41-4D7C-A105-7227A4839F37}" type="presOf" srcId="{20D307B1-32E1-49C0-A28B-A362B5F4EED8}" destId="{EE742C37-074F-4628-92DE-165B6287CB51}" srcOrd="0" destOrd="0" presId="urn:microsoft.com/office/officeart/2008/layout/LinedList"/>
    <dgm:cxn modelId="{F72310E5-6070-406E-81D0-6614BD63F2B5}" type="presParOf" srcId="{EE742C37-074F-4628-92DE-165B6287CB51}" destId="{0FE722DC-95C0-4B40-871A-072A0F42E3EB}" srcOrd="0" destOrd="0" presId="urn:microsoft.com/office/officeart/2008/layout/LinedList"/>
    <dgm:cxn modelId="{FE837A08-543E-4240-8732-64B985A369DC}" type="presParOf" srcId="{EE742C37-074F-4628-92DE-165B6287CB51}" destId="{7C440079-B67B-4722-8A53-8B7FC4879011}" srcOrd="1" destOrd="0" presId="urn:microsoft.com/office/officeart/2008/layout/LinedList"/>
    <dgm:cxn modelId="{1A10F450-B644-4033-B97F-1EBF3F159449}" type="presParOf" srcId="{7C440079-B67B-4722-8A53-8B7FC4879011}" destId="{EF34D134-FA69-47C1-8C4F-AA02D11265B6}" srcOrd="0" destOrd="0" presId="urn:microsoft.com/office/officeart/2008/layout/LinedList"/>
    <dgm:cxn modelId="{89AF2795-F9B2-4F7F-B71B-F4482491BD62}" type="presParOf" srcId="{7C440079-B67B-4722-8A53-8B7FC4879011}" destId="{C0779639-8CC3-4F91-96F3-09B1CF2A2FBF}" srcOrd="1" destOrd="0" presId="urn:microsoft.com/office/officeart/2008/layout/LinedList"/>
    <dgm:cxn modelId="{5C01012D-7CBF-4751-870A-FB2B9C6881B2}" type="presParOf" srcId="{EE742C37-074F-4628-92DE-165B6287CB51}" destId="{DB81E27D-F97B-4989-A4DF-8A5B333A146F}" srcOrd="2" destOrd="0" presId="urn:microsoft.com/office/officeart/2008/layout/LinedList"/>
    <dgm:cxn modelId="{B00C2B10-6BF7-48F2-9678-A2B41D303681}" type="presParOf" srcId="{EE742C37-074F-4628-92DE-165B6287CB51}" destId="{4F788D97-ADBF-4043-AD45-5B441B3A8ACE}" srcOrd="3" destOrd="0" presId="urn:microsoft.com/office/officeart/2008/layout/LinedList"/>
    <dgm:cxn modelId="{5FCB9743-F0E9-4685-88C8-8EE5BD580DB5}" type="presParOf" srcId="{4F788D97-ADBF-4043-AD45-5B441B3A8ACE}" destId="{4A9CA3C3-D43B-4835-B65A-09B04E85DD5F}" srcOrd="0" destOrd="0" presId="urn:microsoft.com/office/officeart/2008/layout/LinedList"/>
    <dgm:cxn modelId="{7A9B4E48-8863-4E0E-A4EF-666CA6062830}" type="presParOf" srcId="{4F788D97-ADBF-4043-AD45-5B441B3A8ACE}" destId="{CBE9575D-FA20-40BD-AC98-FE49D80AF46D}" srcOrd="1" destOrd="0" presId="urn:microsoft.com/office/officeart/2008/layout/LinedList"/>
    <dgm:cxn modelId="{7E62F0D2-2266-4221-8F6F-06019A27BBFA}" type="presParOf" srcId="{EE742C37-074F-4628-92DE-165B6287CB51}" destId="{A7EDE0C6-8EAA-4CFC-88A4-0DE6F326E92A}" srcOrd="4" destOrd="0" presId="urn:microsoft.com/office/officeart/2008/layout/LinedList"/>
    <dgm:cxn modelId="{D772E73D-CC63-4EAA-9AB1-49D258B1B232}" type="presParOf" srcId="{EE742C37-074F-4628-92DE-165B6287CB51}" destId="{1ACA65E3-C862-4D2A-814E-2BA770DB81C5}" srcOrd="5" destOrd="0" presId="urn:microsoft.com/office/officeart/2008/layout/LinedList"/>
    <dgm:cxn modelId="{D1E28460-8F50-42C0-9BAF-4FA07C3E5591}" type="presParOf" srcId="{1ACA65E3-C862-4D2A-814E-2BA770DB81C5}" destId="{9F6B89C0-79BA-4D92-AE09-4979A7615B4D}" srcOrd="0" destOrd="0" presId="urn:microsoft.com/office/officeart/2008/layout/LinedList"/>
    <dgm:cxn modelId="{19CB6AB1-E549-445D-8D45-03E80A373801}" type="presParOf" srcId="{1ACA65E3-C862-4D2A-814E-2BA770DB81C5}" destId="{1DEC05AB-DCB9-4BCD-84C0-C65D2144F5A0}" srcOrd="1" destOrd="0" presId="urn:microsoft.com/office/officeart/2008/layout/LinedList"/>
    <dgm:cxn modelId="{19017173-814B-428D-A72F-264CB86EA868}" type="presParOf" srcId="{EE742C37-074F-4628-92DE-165B6287CB51}" destId="{60AE1F80-0040-432E-B046-27571653DB3C}" srcOrd="6" destOrd="0" presId="urn:microsoft.com/office/officeart/2008/layout/LinedList"/>
    <dgm:cxn modelId="{0E01907A-C2DC-40E0-8FAD-22D9D8B153E4}" type="presParOf" srcId="{EE742C37-074F-4628-92DE-165B6287CB51}" destId="{9D48B8B7-FF5B-4780-B972-92F9AD65805F}" srcOrd="7" destOrd="0" presId="urn:microsoft.com/office/officeart/2008/layout/LinedList"/>
    <dgm:cxn modelId="{3D6EC04E-775C-4576-A000-E4B3A329573A}" type="presParOf" srcId="{9D48B8B7-FF5B-4780-B972-92F9AD65805F}" destId="{6AD7FD4B-CF63-4F36-9BC0-A88451556855}" srcOrd="0" destOrd="0" presId="urn:microsoft.com/office/officeart/2008/layout/LinedList"/>
    <dgm:cxn modelId="{FD1C33D2-742C-4683-90BC-6F5DC1573AAB}" type="presParOf" srcId="{9D48B8B7-FF5B-4780-B972-92F9AD65805F}" destId="{561199B3-54C0-445A-AF36-5709F4ACCBEB}" srcOrd="1" destOrd="0" presId="urn:microsoft.com/office/officeart/2008/layout/LinedList"/>
    <dgm:cxn modelId="{6953EDE7-14BC-453A-B142-FE6A0D29D306}" type="presParOf" srcId="{EE742C37-074F-4628-92DE-165B6287CB51}" destId="{DF834B00-BBFB-47EC-A9E6-B693BD9FD231}" srcOrd="8" destOrd="0" presId="urn:microsoft.com/office/officeart/2008/layout/LinedList"/>
    <dgm:cxn modelId="{DE7A24C9-A031-4C56-BA07-6A9C09B00B34}" type="presParOf" srcId="{EE742C37-074F-4628-92DE-165B6287CB51}" destId="{0CCCC290-B48E-4999-992D-6EDDCD5E5238}" srcOrd="9" destOrd="0" presId="urn:microsoft.com/office/officeart/2008/layout/LinedList"/>
    <dgm:cxn modelId="{F0219836-A9D8-4FB9-89DE-D99C838FE1F3}" type="presParOf" srcId="{0CCCC290-B48E-4999-992D-6EDDCD5E5238}" destId="{B7940D32-2287-4FC8-AB23-F8C56211CAF3}" srcOrd="0" destOrd="0" presId="urn:microsoft.com/office/officeart/2008/layout/LinedList"/>
    <dgm:cxn modelId="{EEDA5CD3-63E8-43F2-BB04-6305CCBB6434}" type="presParOf" srcId="{0CCCC290-B48E-4999-992D-6EDDCD5E5238}" destId="{30A53806-1916-4DA6-9033-5E61C4219E5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51D43F-6DBD-4AEB-8408-1A972226C9C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3BA24E3-F0E4-4CFE-B5C8-B96BB41F3DD0}">
      <dgm:prSet/>
      <dgm:spPr/>
      <dgm:t>
        <a:bodyPr/>
        <a:lstStyle/>
        <a:p>
          <a:r>
            <a:rPr lang="en-US"/>
            <a:t>Model = The Table’s Name (PascalCase)</a:t>
          </a:r>
        </a:p>
      </dgm:t>
    </dgm:pt>
    <dgm:pt modelId="{CE8D7F28-727B-4821-AC31-3FA9FFD46286}" type="parTrans" cxnId="{7C824ED4-B6CB-4869-AA36-B56092A9FBD3}">
      <dgm:prSet/>
      <dgm:spPr/>
      <dgm:t>
        <a:bodyPr/>
        <a:lstStyle/>
        <a:p>
          <a:endParaRPr lang="en-US"/>
        </a:p>
      </dgm:t>
    </dgm:pt>
    <dgm:pt modelId="{6FD5DC7D-B9D3-4830-BEAE-7C2DDD63E22F}" type="sibTrans" cxnId="{7C824ED4-B6CB-4869-AA36-B56092A9FBD3}">
      <dgm:prSet/>
      <dgm:spPr/>
      <dgm:t>
        <a:bodyPr/>
        <a:lstStyle/>
        <a:p>
          <a:endParaRPr lang="en-US"/>
        </a:p>
      </dgm:t>
    </dgm:pt>
    <dgm:pt modelId="{7BA60E63-21A7-43E7-A641-13E5B69B430D}">
      <dgm:prSet/>
      <dgm:spPr/>
      <dgm:t>
        <a:bodyPr/>
        <a:lstStyle/>
        <a:p>
          <a:r>
            <a:rPr lang="en-US"/>
            <a:t>Example = Person</a:t>
          </a:r>
        </a:p>
      </dgm:t>
    </dgm:pt>
    <dgm:pt modelId="{AA6A696F-CA70-4BCC-BB50-6DE3A7D2F311}" type="parTrans" cxnId="{8D082F4E-6B95-446D-923E-E9F99F816A4E}">
      <dgm:prSet/>
      <dgm:spPr/>
      <dgm:t>
        <a:bodyPr/>
        <a:lstStyle/>
        <a:p>
          <a:endParaRPr lang="en-US"/>
        </a:p>
      </dgm:t>
    </dgm:pt>
    <dgm:pt modelId="{16097D3A-37A5-4463-AEAD-1A7D7745A43E}" type="sibTrans" cxnId="{8D082F4E-6B95-446D-923E-E9F99F816A4E}">
      <dgm:prSet/>
      <dgm:spPr/>
      <dgm:t>
        <a:bodyPr/>
        <a:lstStyle/>
        <a:p>
          <a:endParaRPr lang="en-US"/>
        </a:p>
      </dgm:t>
    </dgm:pt>
    <dgm:pt modelId="{3DAA1838-1BF0-4322-BD55-DD26D584CC0D}">
      <dgm:prSet/>
      <dgm:spPr/>
      <dgm:t>
        <a:bodyPr/>
        <a:lstStyle/>
        <a:p>
          <a:r>
            <a:rPr lang="en-US"/>
            <a:t>Interface = I + Table’s Name + Repository (PascalCase)</a:t>
          </a:r>
        </a:p>
      </dgm:t>
    </dgm:pt>
    <dgm:pt modelId="{15323649-8B6C-4B50-8268-CBC0D35DEB69}" type="parTrans" cxnId="{87412CD8-EE92-4D10-8B74-60BAA51964FF}">
      <dgm:prSet/>
      <dgm:spPr/>
      <dgm:t>
        <a:bodyPr/>
        <a:lstStyle/>
        <a:p>
          <a:endParaRPr lang="en-US"/>
        </a:p>
      </dgm:t>
    </dgm:pt>
    <dgm:pt modelId="{63462152-3403-47CC-9329-755889467ED4}" type="sibTrans" cxnId="{87412CD8-EE92-4D10-8B74-60BAA51964FF}">
      <dgm:prSet/>
      <dgm:spPr/>
      <dgm:t>
        <a:bodyPr/>
        <a:lstStyle/>
        <a:p>
          <a:endParaRPr lang="en-US"/>
        </a:p>
      </dgm:t>
    </dgm:pt>
    <dgm:pt modelId="{A7C7E791-FA87-461B-8B07-6FF768B87F81}">
      <dgm:prSet/>
      <dgm:spPr/>
      <dgm:t>
        <a:bodyPr/>
        <a:lstStyle/>
        <a:p>
          <a:r>
            <a:rPr lang="en-US"/>
            <a:t>Example = IPersonRepository</a:t>
          </a:r>
        </a:p>
      </dgm:t>
    </dgm:pt>
    <dgm:pt modelId="{30D1FF3B-EC11-49AA-BB94-8D1BB01B647D}" type="parTrans" cxnId="{0DA3CC58-30B3-4314-96F4-58574A761FF5}">
      <dgm:prSet/>
      <dgm:spPr/>
      <dgm:t>
        <a:bodyPr/>
        <a:lstStyle/>
        <a:p>
          <a:endParaRPr lang="en-US"/>
        </a:p>
      </dgm:t>
    </dgm:pt>
    <dgm:pt modelId="{76B435BE-D62E-40C7-BAC1-7B68D1C00617}" type="sibTrans" cxnId="{0DA3CC58-30B3-4314-96F4-58574A761FF5}">
      <dgm:prSet/>
      <dgm:spPr/>
      <dgm:t>
        <a:bodyPr/>
        <a:lstStyle/>
        <a:p>
          <a:endParaRPr lang="en-US"/>
        </a:p>
      </dgm:t>
    </dgm:pt>
    <dgm:pt modelId="{1F1A42EE-ADFB-452F-B512-2CBD5D349FFF}">
      <dgm:prSet/>
      <dgm:spPr/>
      <dgm:t>
        <a:bodyPr/>
        <a:lstStyle/>
        <a:p>
          <a:r>
            <a:rPr lang="en-US"/>
            <a:t>Repository = Table’s Name + Repository (PascalCase)</a:t>
          </a:r>
        </a:p>
      </dgm:t>
    </dgm:pt>
    <dgm:pt modelId="{2A14FB2B-38E6-4A37-9B2E-62D9FD364CCE}" type="parTrans" cxnId="{92076212-6CC8-48CA-86F2-ABEC28BE24CA}">
      <dgm:prSet/>
      <dgm:spPr/>
      <dgm:t>
        <a:bodyPr/>
        <a:lstStyle/>
        <a:p>
          <a:endParaRPr lang="en-US"/>
        </a:p>
      </dgm:t>
    </dgm:pt>
    <dgm:pt modelId="{CC1E3BFA-A2ED-4E42-8489-AF228C65EA7C}" type="sibTrans" cxnId="{92076212-6CC8-48CA-86F2-ABEC28BE24CA}">
      <dgm:prSet/>
      <dgm:spPr/>
      <dgm:t>
        <a:bodyPr/>
        <a:lstStyle/>
        <a:p>
          <a:endParaRPr lang="en-US"/>
        </a:p>
      </dgm:t>
    </dgm:pt>
    <dgm:pt modelId="{B5971F24-2CA7-46A4-A8B9-F041FE732BE3}">
      <dgm:prSet/>
      <dgm:spPr/>
      <dgm:t>
        <a:bodyPr/>
        <a:lstStyle/>
        <a:p>
          <a:r>
            <a:rPr lang="en-US"/>
            <a:t>Example = PersonRepository</a:t>
          </a:r>
        </a:p>
      </dgm:t>
    </dgm:pt>
    <dgm:pt modelId="{C5BFFB10-B70D-4CBA-8A46-F3B0B978CAFD}" type="parTrans" cxnId="{D1DF5D82-B985-4B1E-89DE-99356E8D1A95}">
      <dgm:prSet/>
      <dgm:spPr/>
      <dgm:t>
        <a:bodyPr/>
        <a:lstStyle/>
        <a:p>
          <a:endParaRPr lang="en-US"/>
        </a:p>
      </dgm:t>
    </dgm:pt>
    <dgm:pt modelId="{6D9885DE-1227-407A-BC58-CC8F2B41DAD7}" type="sibTrans" cxnId="{D1DF5D82-B985-4B1E-89DE-99356E8D1A95}">
      <dgm:prSet/>
      <dgm:spPr/>
      <dgm:t>
        <a:bodyPr/>
        <a:lstStyle/>
        <a:p>
          <a:endParaRPr lang="en-US"/>
        </a:p>
      </dgm:t>
    </dgm:pt>
    <dgm:pt modelId="{CF67FCEE-66E1-4447-B75E-619EA4CD8C82}">
      <dgm:prSet/>
      <dgm:spPr/>
      <dgm:t>
        <a:bodyPr/>
        <a:lstStyle/>
        <a:p>
          <a:r>
            <a:rPr lang="en-US"/>
            <a:t>Controller = Table’sName+S/Es+Controller (PascalCase)</a:t>
          </a:r>
        </a:p>
      </dgm:t>
    </dgm:pt>
    <dgm:pt modelId="{4087D295-9BE3-41BC-B20D-1792F4577692}" type="parTrans" cxnId="{B45EA634-2015-4E5B-B84E-791CFEEC3307}">
      <dgm:prSet/>
      <dgm:spPr/>
      <dgm:t>
        <a:bodyPr/>
        <a:lstStyle/>
        <a:p>
          <a:endParaRPr lang="en-US"/>
        </a:p>
      </dgm:t>
    </dgm:pt>
    <dgm:pt modelId="{254072F0-23D1-4F97-8F35-9AC52BFA3E7A}" type="sibTrans" cxnId="{B45EA634-2015-4E5B-B84E-791CFEEC3307}">
      <dgm:prSet/>
      <dgm:spPr/>
      <dgm:t>
        <a:bodyPr/>
        <a:lstStyle/>
        <a:p>
          <a:endParaRPr lang="en-US"/>
        </a:p>
      </dgm:t>
    </dgm:pt>
    <dgm:pt modelId="{F4816F2B-D168-4E6A-9F70-A05DE84B1EC5}">
      <dgm:prSet/>
      <dgm:spPr/>
      <dgm:t>
        <a:bodyPr/>
        <a:lstStyle/>
        <a:p>
          <a:r>
            <a:rPr lang="en-US"/>
            <a:t>Example = PersonsController</a:t>
          </a:r>
        </a:p>
      </dgm:t>
    </dgm:pt>
    <dgm:pt modelId="{F8413BF4-6AD7-4786-BEF2-01E7342E8249}" type="parTrans" cxnId="{47E25D51-2C3C-4DF8-B28F-2E88CF234997}">
      <dgm:prSet/>
      <dgm:spPr/>
      <dgm:t>
        <a:bodyPr/>
        <a:lstStyle/>
        <a:p>
          <a:endParaRPr lang="en-US"/>
        </a:p>
      </dgm:t>
    </dgm:pt>
    <dgm:pt modelId="{4C58E815-4C6E-4D6F-A62D-1C9E2AB248A0}" type="sibTrans" cxnId="{47E25D51-2C3C-4DF8-B28F-2E88CF234997}">
      <dgm:prSet/>
      <dgm:spPr/>
      <dgm:t>
        <a:bodyPr/>
        <a:lstStyle/>
        <a:p>
          <a:endParaRPr lang="en-US"/>
        </a:p>
      </dgm:t>
    </dgm:pt>
    <dgm:pt modelId="{0990B283-0528-4575-A319-CA8E7F1148C7}" type="pres">
      <dgm:prSet presAssocID="{EC51D43F-6DBD-4AEB-8408-1A972226C9CD}" presName="root" presStyleCnt="0">
        <dgm:presLayoutVars>
          <dgm:dir/>
          <dgm:resizeHandles val="exact"/>
        </dgm:presLayoutVars>
      </dgm:prSet>
      <dgm:spPr/>
    </dgm:pt>
    <dgm:pt modelId="{A7D0B747-C13B-4ADA-ABEB-495A5CD8D449}" type="pres">
      <dgm:prSet presAssocID="{23BA24E3-F0E4-4CFE-B5C8-B96BB41F3DD0}" presName="compNode" presStyleCnt="0"/>
      <dgm:spPr/>
    </dgm:pt>
    <dgm:pt modelId="{BA777180-DC6C-470F-BCF0-CA8A3C5AF153}" type="pres">
      <dgm:prSet presAssocID="{23BA24E3-F0E4-4CFE-B5C8-B96BB41F3DD0}" presName="bgRect" presStyleLbl="bgShp" presStyleIdx="0" presStyleCnt="4"/>
      <dgm:spPr/>
    </dgm:pt>
    <dgm:pt modelId="{372669E5-02B1-4A6F-812B-A1D6AFC8A0A8}" type="pres">
      <dgm:prSet presAssocID="{23BA24E3-F0E4-4CFE-B5C8-B96BB41F3DD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ramid with Levels"/>
        </a:ext>
      </dgm:extLst>
    </dgm:pt>
    <dgm:pt modelId="{954D6695-0153-4F1C-B367-C5AAEECFA732}" type="pres">
      <dgm:prSet presAssocID="{23BA24E3-F0E4-4CFE-B5C8-B96BB41F3DD0}" presName="spaceRect" presStyleCnt="0"/>
      <dgm:spPr/>
    </dgm:pt>
    <dgm:pt modelId="{A4BEC4D0-4214-4767-9FE2-D42FE48174A2}" type="pres">
      <dgm:prSet presAssocID="{23BA24E3-F0E4-4CFE-B5C8-B96BB41F3DD0}" presName="parTx" presStyleLbl="revTx" presStyleIdx="0" presStyleCnt="8">
        <dgm:presLayoutVars>
          <dgm:chMax val="0"/>
          <dgm:chPref val="0"/>
        </dgm:presLayoutVars>
      </dgm:prSet>
      <dgm:spPr/>
    </dgm:pt>
    <dgm:pt modelId="{A3B75FA1-7E93-4815-9D73-F7B489CB7C9E}" type="pres">
      <dgm:prSet presAssocID="{23BA24E3-F0E4-4CFE-B5C8-B96BB41F3DD0}" presName="desTx" presStyleLbl="revTx" presStyleIdx="1" presStyleCnt="8">
        <dgm:presLayoutVars/>
      </dgm:prSet>
      <dgm:spPr/>
    </dgm:pt>
    <dgm:pt modelId="{0545473D-8640-42DD-91AE-E7107E19E1F6}" type="pres">
      <dgm:prSet presAssocID="{6FD5DC7D-B9D3-4830-BEAE-7C2DDD63E22F}" presName="sibTrans" presStyleCnt="0"/>
      <dgm:spPr/>
    </dgm:pt>
    <dgm:pt modelId="{8262D739-442D-460F-8504-EED1F5753530}" type="pres">
      <dgm:prSet presAssocID="{3DAA1838-1BF0-4322-BD55-DD26D584CC0D}" presName="compNode" presStyleCnt="0"/>
      <dgm:spPr/>
    </dgm:pt>
    <dgm:pt modelId="{38DEAB39-BC22-40D8-9702-DB84B7C8385D}" type="pres">
      <dgm:prSet presAssocID="{3DAA1838-1BF0-4322-BD55-DD26D584CC0D}" presName="bgRect" presStyleLbl="bgShp" presStyleIdx="1" presStyleCnt="4"/>
      <dgm:spPr/>
    </dgm:pt>
    <dgm:pt modelId="{4C1A53D3-809F-49E1-B656-D7A503B103EF}" type="pres">
      <dgm:prSet presAssocID="{3DAA1838-1BF0-4322-BD55-DD26D584CC0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CDE7090B-DF86-43EB-9EE7-3FCCFDC7CFD3}" type="pres">
      <dgm:prSet presAssocID="{3DAA1838-1BF0-4322-BD55-DD26D584CC0D}" presName="spaceRect" presStyleCnt="0"/>
      <dgm:spPr/>
    </dgm:pt>
    <dgm:pt modelId="{E24E0486-3775-4027-9284-12826060E97C}" type="pres">
      <dgm:prSet presAssocID="{3DAA1838-1BF0-4322-BD55-DD26D584CC0D}" presName="parTx" presStyleLbl="revTx" presStyleIdx="2" presStyleCnt="8">
        <dgm:presLayoutVars>
          <dgm:chMax val="0"/>
          <dgm:chPref val="0"/>
        </dgm:presLayoutVars>
      </dgm:prSet>
      <dgm:spPr/>
    </dgm:pt>
    <dgm:pt modelId="{67BFA26D-0B77-494C-839D-5E50B13C6E30}" type="pres">
      <dgm:prSet presAssocID="{3DAA1838-1BF0-4322-BD55-DD26D584CC0D}" presName="desTx" presStyleLbl="revTx" presStyleIdx="3" presStyleCnt="8">
        <dgm:presLayoutVars/>
      </dgm:prSet>
      <dgm:spPr/>
    </dgm:pt>
    <dgm:pt modelId="{D70636F5-341B-477E-A454-AC6A46D39F05}" type="pres">
      <dgm:prSet presAssocID="{63462152-3403-47CC-9329-755889467ED4}" presName="sibTrans" presStyleCnt="0"/>
      <dgm:spPr/>
    </dgm:pt>
    <dgm:pt modelId="{3FB5C753-A87A-4307-87D9-77655B2F3CCE}" type="pres">
      <dgm:prSet presAssocID="{1F1A42EE-ADFB-452F-B512-2CBD5D349FFF}" presName="compNode" presStyleCnt="0"/>
      <dgm:spPr/>
    </dgm:pt>
    <dgm:pt modelId="{B43E2A95-8107-4472-8E48-06F70A2A87F3}" type="pres">
      <dgm:prSet presAssocID="{1F1A42EE-ADFB-452F-B512-2CBD5D349FFF}" presName="bgRect" presStyleLbl="bgShp" presStyleIdx="2" presStyleCnt="4"/>
      <dgm:spPr/>
    </dgm:pt>
    <dgm:pt modelId="{D9EF714C-C9C9-4595-A760-E3614285AF71}" type="pres">
      <dgm:prSet presAssocID="{1F1A42EE-ADFB-452F-B512-2CBD5D349FF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667F7D9-453F-40CA-A933-828C249FCEBD}" type="pres">
      <dgm:prSet presAssocID="{1F1A42EE-ADFB-452F-B512-2CBD5D349FFF}" presName="spaceRect" presStyleCnt="0"/>
      <dgm:spPr/>
    </dgm:pt>
    <dgm:pt modelId="{CB12F22E-0D4C-44FC-8096-5F9EE522B149}" type="pres">
      <dgm:prSet presAssocID="{1F1A42EE-ADFB-452F-B512-2CBD5D349FFF}" presName="parTx" presStyleLbl="revTx" presStyleIdx="4" presStyleCnt="8">
        <dgm:presLayoutVars>
          <dgm:chMax val="0"/>
          <dgm:chPref val="0"/>
        </dgm:presLayoutVars>
      </dgm:prSet>
      <dgm:spPr/>
    </dgm:pt>
    <dgm:pt modelId="{C98250CE-38DA-44E5-9C06-0AEF689191A3}" type="pres">
      <dgm:prSet presAssocID="{1F1A42EE-ADFB-452F-B512-2CBD5D349FFF}" presName="desTx" presStyleLbl="revTx" presStyleIdx="5" presStyleCnt="8">
        <dgm:presLayoutVars/>
      </dgm:prSet>
      <dgm:spPr/>
    </dgm:pt>
    <dgm:pt modelId="{F36EB869-2D02-45C3-9B91-33F8FADCEDE4}" type="pres">
      <dgm:prSet presAssocID="{CC1E3BFA-A2ED-4E42-8489-AF228C65EA7C}" presName="sibTrans" presStyleCnt="0"/>
      <dgm:spPr/>
    </dgm:pt>
    <dgm:pt modelId="{E9EBF050-3C19-4C35-B62B-DB7ED11CEBED}" type="pres">
      <dgm:prSet presAssocID="{CF67FCEE-66E1-4447-B75E-619EA4CD8C82}" presName="compNode" presStyleCnt="0"/>
      <dgm:spPr/>
    </dgm:pt>
    <dgm:pt modelId="{39D13CF7-C714-44EC-BE5E-80088D6B3A42}" type="pres">
      <dgm:prSet presAssocID="{CF67FCEE-66E1-4447-B75E-619EA4CD8C82}" presName="bgRect" presStyleLbl="bgShp" presStyleIdx="3" presStyleCnt="4"/>
      <dgm:spPr/>
    </dgm:pt>
    <dgm:pt modelId="{A1679933-9A16-4D20-804C-6E37E9FAB8BE}" type="pres">
      <dgm:prSet presAssocID="{CF67FCEE-66E1-4447-B75E-619EA4CD8C8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55EFA3BA-9C53-47A7-9A5D-1525FA05EF70}" type="pres">
      <dgm:prSet presAssocID="{CF67FCEE-66E1-4447-B75E-619EA4CD8C82}" presName="spaceRect" presStyleCnt="0"/>
      <dgm:spPr/>
    </dgm:pt>
    <dgm:pt modelId="{0DFB0C43-A950-4C87-852D-B4E4AD0E7708}" type="pres">
      <dgm:prSet presAssocID="{CF67FCEE-66E1-4447-B75E-619EA4CD8C82}" presName="parTx" presStyleLbl="revTx" presStyleIdx="6" presStyleCnt="8">
        <dgm:presLayoutVars>
          <dgm:chMax val="0"/>
          <dgm:chPref val="0"/>
        </dgm:presLayoutVars>
      </dgm:prSet>
      <dgm:spPr/>
    </dgm:pt>
    <dgm:pt modelId="{6AFF9448-EA75-49E3-828F-F516856305B6}" type="pres">
      <dgm:prSet presAssocID="{CF67FCEE-66E1-4447-B75E-619EA4CD8C82}" presName="desTx" presStyleLbl="revTx" presStyleIdx="7" presStyleCnt="8">
        <dgm:presLayoutVars/>
      </dgm:prSet>
      <dgm:spPr/>
    </dgm:pt>
  </dgm:ptLst>
  <dgm:cxnLst>
    <dgm:cxn modelId="{92076212-6CC8-48CA-86F2-ABEC28BE24CA}" srcId="{EC51D43F-6DBD-4AEB-8408-1A972226C9CD}" destId="{1F1A42EE-ADFB-452F-B512-2CBD5D349FFF}" srcOrd="2" destOrd="0" parTransId="{2A14FB2B-38E6-4A37-9B2E-62D9FD364CCE}" sibTransId="{CC1E3BFA-A2ED-4E42-8489-AF228C65EA7C}"/>
    <dgm:cxn modelId="{DFDAC420-013B-427F-A734-03801F9BDB3B}" type="presOf" srcId="{1F1A42EE-ADFB-452F-B512-2CBD5D349FFF}" destId="{CB12F22E-0D4C-44FC-8096-5F9EE522B149}" srcOrd="0" destOrd="0" presId="urn:microsoft.com/office/officeart/2018/2/layout/IconVerticalSolidList"/>
    <dgm:cxn modelId="{E517B622-53E2-40B3-AF41-F74BB1FA5EEF}" type="presOf" srcId="{CF67FCEE-66E1-4447-B75E-619EA4CD8C82}" destId="{0DFB0C43-A950-4C87-852D-B4E4AD0E7708}" srcOrd="0" destOrd="0" presId="urn:microsoft.com/office/officeart/2018/2/layout/IconVerticalSolidList"/>
    <dgm:cxn modelId="{694A7727-7423-4DD8-ACF2-E2D579F49F06}" type="presOf" srcId="{F4816F2B-D168-4E6A-9F70-A05DE84B1EC5}" destId="{6AFF9448-EA75-49E3-828F-F516856305B6}" srcOrd="0" destOrd="0" presId="urn:microsoft.com/office/officeart/2018/2/layout/IconVerticalSolidList"/>
    <dgm:cxn modelId="{B45EA634-2015-4E5B-B84E-791CFEEC3307}" srcId="{EC51D43F-6DBD-4AEB-8408-1A972226C9CD}" destId="{CF67FCEE-66E1-4447-B75E-619EA4CD8C82}" srcOrd="3" destOrd="0" parTransId="{4087D295-9BE3-41BC-B20D-1792F4577692}" sibTransId="{254072F0-23D1-4F97-8F35-9AC52BFA3E7A}"/>
    <dgm:cxn modelId="{0AD95E5D-0EF9-4BBC-8868-CCA1EBAADE1D}" type="presOf" srcId="{B5971F24-2CA7-46A4-A8B9-F041FE732BE3}" destId="{C98250CE-38DA-44E5-9C06-0AEF689191A3}" srcOrd="0" destOrd="0" presId="urn:microsoft.com/office/officeart/2018/2/layout/IconVerticalSolidList"/>
    <dgm:cxn modelId="{E2C58C4C-1F39-45CD-AB3C-22B550720FCF}" type="presOf" srcId="{3DAA1838-1BF0-4322-BD55-DD26D584CC0D}" destId="{E24E0486-3775-4027-9284-12826060E97C}" srcOrd="0" destOrd="0" presId="urn:microsoft.com/office/officeart/2018/2/layout/IconVerticalSolidList"/>
    <dgm:cxn modelId="{8D082F4E-6B95-446D-923E-E9F99F816A4E}" srcId="{23BA24E3-F0E4-4CFE-B5C8-B96BB41F3DD0}" destId="{7BA60E63-21A7-43E7-A641-13E5B69B430D}" srcOrd="0" destOrd="0" parTransId="{AA6A696F-CA70-4BCC-BB50-6DE3A7D2F311}" sibTransId="{16097D3A-37A5-4463-AEAD-1A7D7745A43E}"/>
    <dgm:cxn modelId="{47E25D51-2C3C-4DF8-B28F-2E88CF234997}" srcId="{CF67FCEE-66E1-4447-B75E-619EA4CD8C82}" destId="{F4816F2B-D168-4E6A-9F70-A05DE84B1EC5}" srcOrd="0" destOrd="0" parTransId="{F8413BF4-6AD7-4786-BEF2-01E7342E8249}" sibTransId="{4C58E815-4C6E-4D6F-A62D-1C9E2AB248A0}"/>
    <dgm:cxn modelId="{0DA3CC58-30B3-4314-96F4-58574A761FF5}" srcId="{3DAA1838-1BF0-4322-BD55-DD26D584CC0D}" destId="{A7C7E791-FA87-461B-8B07-6FF768B87F81}" srcOrd="0" destOrd="0" parTransId="{30D1FF3B-EC11-49AA-BB94-8D1BB01B647D}" sibTransId="{76B435BE-D62E-40C7-BAC1-7B68D1C00617}"/>
    <dgm:cxn modelId="{D1DF5D82-B985-4B1E-89DE-99356E8D1A95}" srcId="{1F1A42EE-ADFB-452F-B512-2CBD5D349FFF}" destId="{B5971F24-2CA7-46A4-A8B9-F041FE732BE3}" srcOrd="0" destOrd="0" parTransId="{C5BFFB10-B70D-4CBA-8A46-F3B0B978CAFD}" sibTransId="{6D9885DE-1227-407A-BC58-CC8F2B41DAD7}"/>
    <dgm:cxn modelId="{8DEB678D-8D6C-49A9-A60B-A3722B711F93}" type="presOf" srcId="{23BA24E3-F0E4-4CFE-B5C8-B96BB41F3DD0}" destId="{A4BEC4D0-4214-4767-9FE2-D42FE48174A2}" srcOrd="0" destOrd="0" presId="urn:microsoft.com/office/officeart/2018/2/layout/IconVerticalSolidList"/>
    <dgm:cxn modelId="{B3AD0BA3-AD7F-4EDE-A5F7-AE61FBB18CDA}" type="presOf" srcId="{7BA60E63-21A7-43E7-A641-13E5B69B430D}" destId="{A3B75FA1-7E93-4815-9D73-F7B489CB7C9E}" srcOrd="0" destOrd="0" presId="urn:microsoft.com/office/officeart/2018/2/layout/IconVerticalSolidList"/>
    <dgm:cxn modelId="{9ABCF8CE-69F1-4D14-A1E5-14F1190ADE93}" type="presOf" srcId="{A7C7E791-FA87-461B-8B07-6FF768B87F81}" destId="{67BFA26D-0B77-494C-839D-5E50B13C6E30}" srcOrd="0" destOrd="0" presId="urn:microsoft.com/office/officeart/2018/2/layout/IconVerticalSolidList"/>
    <dgm:cxn modelId="{EA4A28D1-18F6-450C-8F4A-C931D1762847}" type="presOf" srcId="{EC51D43F-6DBD-4AEB-8408-1A972226C9CD}" destId="{0990B283-0528-4575-A319-CA8E7F1148C7}" srcOrd="0" destOrd="0" presId="urn:microsoft.com/office/officeart/2018/2/layout/IconVerticalSolidList"/>
    <dgm:cxn modelId="{7C824ED4-B6CB-4869-AA36-B56092A9FBD3}" srcId="{EC51D43F-6DBD-4AEB-8408-1A972226C9CD}" destId="{23BA24E3-F0E4-4CFE-B5C8-B96BB41F3DD0}" srcOrd="0" destOrd="0" parTransId="{CE8D7F28-727B-4821-AC31-3FA9FFD46286}" sibTransId="{6FD5DC7D-B9D3-4830-BEAE-7C2DDD63E22F}"/>
    <dgm:cxn modelId="{87412CD8-EE92-4D10-8B74-60BAA51964FF}" srcId="{EC51D43F-6DBD-4AEB-8408-1A972226C9CD}" destId="{3DAA1838-1BF0-4322-BD55-DD26D584CC0D}" srcOrd="1" destOrd="0" parTransId="{15323649-8B6C-4B50-8268-CBC0D35DEB69}" sibTransId="{63462152-3403-47CC-9329-755889467ED4}"/>
    <dgm:cxn modelId="{120C845B-6949-4E56-8F71-C755CDC0053E}" type="presParOf" srcId="{0990B283-0528-4575-A319-CA8E7F1148C7}" destId="{A7D0B747-C13B-4ADA-ABEB-495A5CD8D449}" srcOrd="0" destOrd="0" presId="urn:microsoft.com/office/officeart/2018/2/layout/IconVerticalSolidList"/>
    <dgm:cxn modelId="{98336872-202D-4A29-A659-EC9596C03049}" type="presParOf" srcId="{A7D0B747-C13B-4ADA-ABEB-495A5CD8D449}" destId="{BA777180-DC6C-470F-BCF0-CA8A3C5AF153}" srcOrd="0" destOrd="0" presId="urn:microsoft.com/office/officeart/2018/2/layout/IconVerticalSolidList"/>
    <dgm:cxn modelId="{7FF0698D-685F-4581-A672-6B5F28B23244}" type="presParOf" srcId="{A7D0B747-C13B-4ADA-ABEB-495A5CD8D449}" destId="{372669E5-02B1-4A6F-812B-A1D6AFC8A0A8}" srcOrd="1" destOrd="0" presId="urn:microsoft.com/office/officeart/2018/2/layout/IconVerticalSolidList"/>
    <dgm:cxn modelId="{6179FBA7-09D0-4183-9202-0D19113DD7C5}" type="presParOf" srcId="{A7D0B747-C13B-4ADA-ABEB-495A5CD8D449}" destId="{954D6695-0153-4F1C-B367-C5AAEECFA732}" srcOrd="2" destOrd="0" presId="urn:microsoft.com/office/officeart/2018/2/layout/IconVerticalSolidList"/>
    <dgm:cxn modelId="{785A92A7-0271-4368-9CA6-650B72867EFD}" type="presParOf" srcId="{A7D0B747-C13B-4ADA-ABEB-495A5CD8D449}" destId="{A4BEC4D0-4214-4767-9FE2-D42FE48174A2}" srcOrd="3" destOrd="0" presId="urn:microsoft.com/office/officeart/2018/2/layout/IconVerticalSolidList"/>
    <dgm:cxn modelId="{6F355D7E-E64C-4BD8-9308-FB87A2F087DE}" type="presParOf" srcId="{A7D0B747-C13B-4ADA-ABEB-495A5CD8D449}" destId="{A3B75FA1-7E93-4815-9D73-F7B489CB7C9E}" srcOrd="4" destOrd="0" presId="urn:microsoft.com/office/officeart/2018/2/layout/IconVerticalSolidList"/>
    <dgm:cxn modelId="{435421D1-8E39-465D-8543-BE7992DF03BE}" type="presParOf" srcId="{0990B283-0528-4575-A319-CA8E7F1148C7}" destId="{0545473D-8640-42DD-91AE-E7107E19E1F6}" srcOrd="1" destOrd="0" presId="urn:microsoft.com/office/officeart/2018/2/layout/IconVerticalSolidList"/>
    <dgm:cxn modelId="{A44CDB33-F152-4796-AE83-8BC63A47ACBC}" type="presParOf" srcId="{0990B283-0528-4575-A319-CA8E7F1148C7}" destId="{8262D739-442D-460F-8504-EED1F5753530}" srcOrd="2" destOrd="0" presId="urn:microsoft.com/office/officeart/2018/2/layout/IconVerticalSolidList"/>
    <dgm:cxn modelId="{DC5DCA48-883D-47F8-B078-EEB6B5E2013E}" type="presParOf" srcId="{8262D739-442D-460F-8504-EED1F5753530}" destId="{38DEAB39-BC22-40D8-9702-DB84B7C8385D}" srcOrd="0" destOrd="0" presId="urn:microsoft.com/office/officeart/2018/2/layout/IconVerticalSolidList"/>
    <dgm:cxn modelId="{C1F0BCDF-C21A-4A94-A89F-AE11F9B659A3}" type="presParOf" srcId="{8262D739-442D-460F-8504-EED1F5753530}" destId="{4C1A53D3-809F-49E1-B656-D7A503B103EF}" srcOrd="1" destOrd="0" presId="urn:microsoft.com/office/officeart/2018/2/layout/IconVerticalSolidList"/>
    <dgm:cxn modelId="{2FE425E1-149B-4FB6-AF4A-E308B862A63F}" type="presParOf" srcId="{8262D739-442D-460F-8504-EED1F5753530}" destId="{CDE7090B-DF86-43EB-9EE7-3FCCFDC7CFD3}" srcOrd="2" destOrd="0" presId="urn:microsoft.com/office/officeart/2018/2/layout/IconVerticalSolidList"/>
    <dgm:cxn modelId="{E1204940-F517-4302-8EE2-06247704CAAB}" type="presParOf" srcId="{8262D739-442D-460F-8504-EED1F5753530}" destId="{E24E0486-3775-4027-9284-12826060E97C}" srcOrd="3" destOrd="0" presId="urn:microsoft.com/office/officeart/2018/2/layout/IconVerticalSolidList"/>
    <dgm:cxn modelId="{5C8411CC-9D10-45FD-BFB6-0C6F642A0DDA}" type="presParOf" srcId="{8262D739-442D-460F-8504-EED1F5753530}" destId="{67BFA26D-0B77-494C-839D-5E50B13C6E30}" srcOrd="4" destOrd="0" presId="urn:microsoft.com/office/officeart/2018/2/layout/IconVerticalSolidList"/>
    <dgm:cxn modelId="{A2F92FA5-8CBD-4C9C-B6FE-42D128579662}" type="presParOf" srcId="{0990B283-0528-4575-A319-CA8E7F1148C7}" destId="{D70636F5-341B-477E-A454-AC6A46D39F05}" srcOrd="3" destOrd="0" presId="urn:microsoft.com/office/officeart/2018/2/layout/IconVerticalSolidList"/>
    <dgm:cxn modelId="{B9BE2CB3-F696-4F2B-B03C-FAA1AD6F0824}" type="presParOf" srcId="{0990B283-0528-4575-A319-CA8E7F1148C7}" destId="{3FB5C753-A87A-4307-87D9-77655B2F3CCE}" srcOrd="4" destOrd="0" presId="urn:microsoft.com/office/officeart/2018/2/layout/IconVerticalSolidList"/>
    <dgm:cxn modelId="{3A0D2DB9-65D8-4298-9BA4-EE7AA3E8D425}" type="presParOf" srcId="{3FB5C753-A87A-4307-87D9-77655B2F3CCE}" destId="{B43E2A95-8107-4472-8E48-06F70A2A87F3}" srcOrd="0" destOrd="0" presId="urn:microsoft.com/office/officeart/2018/2/layout/IconVerticalSolidList"/>
    <dgm:cxn modelId="{2D726DD3-D072-461F-816D-F8322FB358E9}" type="presParOf" srcId="{3FB5C753-A87A-4307-87D9-77655B2F3CCE}" destId="{D9EF714C-C9C9-4595-A760-E3614285AF71}" srcOrd="1" destOrd="0" presId="urn:microsoft.com/office/officeart/2018/2/layout/IconVerticalSolidList"/>
    <dgm:cxn modelId="{A7D3418E-D87B-4359-83DE-C536A9037957}" type="presParOf" srcId="{3FB5C753-A87A-4307-87D9-77655B2F3CCE}" destId="{0667F7D9-453F-40CA-A933-828C249FCEBD}" srcOrd="2" destOrd="0" presId="urn:microsoft.com/office/officeart/2018/2/layout/IconVerticalSolidList"/>
    <dgm:cxn modelId="{9CB1D023-61BA-4C23-A95D-A63A05084A76}" type="presParOf" srcId="{3FB5C753-A87A-4307-87D9-77655B2F3CCE}" destId="{CB12F22E-0D4C-44FC-8096-5F9EE522B149}" srcOrd="3" destOrd="0" presId="urn:microsoft.com/office/officeart/2018/2/layout/IconVerticalSolidList"/>
    <dgm:cxn modelId="{FF18A5BC-9508-4609-B070-BE6B505C335B}" type="presParOf" srcId="{3FB5C753-A87A-4307-87D9-77655B2F3CCE}" destId="{C98250CE-38DA-44E5-9C06-0AEF689191A3}" srcOrd="4" destOrd="0" presId="urn:microsoft.com/office/officeart/2018/2/layout/IconVerticalSolidList"/>
    <dgm:cxn modelId="{A5D51443-6E51-4936-9971-2523825D9C47}" type="presParOf" srcId="{0990B283-0528-4575-A319-CA8E7F1148C7}" destId="{F36EB869-2D02-45C3-9B91-33F8FADCEDE4}" srcOrd="5" destOrd="0" presId="urn:microsoft.com/office/officeart/2018/2/layout/IconVerticalSolidList"/>
    <dgm:cxn modelId="{ADDB694C-9F2C-4EE0-B542-28C955CE80CF}" type="presParOf" srcId="{0990B283-0528-4575-A319-CA8E7F1148C7}" destId="{E9EBF050-3C19-4C35-B62B-DB7ED11CEBED}" srcOrd="6" destOrd="0" presId="urn:microsoft.com/office/officeart/2018/2/layout/IconVerticalSolidList"/>
    <dgm:cxn modelId="{ED62E8B2-D2B8-4020-BBFB-2F75428598E6}" type="presParOf" srcId="{E9EBF050-3C19-4C35-B62B-DB7ED11CEBED}" destId="{39D13CF7-C714-44EC-BE5E-80088D6B3A42}" srcOrd="0" destOrd="0" presId="urn:microsoft.com/office/officeart/2018/2/layout/IconVerticalSolidList"/>
    <dgm:cxn modelId="{3E4905E5-1662-4D64-A825-215F74423696}" type="presParOf" srcId="{E9EBF050-3C19-4C35-B62B-DB7ED11CEBED}" destId="{A1679933-9A16-4D20-804C-6E37E9FAB8BE}" srcOrd="1" destOrd="0" presId="urn:microsoft.com/office/officeart/2018/2/layout/IconVerticalSolidList"/>
    <dgm:cxn modelId="{92996002-2721-48D3-A8C0-40D839FE4CF7}" type="presParOf" srcId="{E9EBF050-3C19-4C35-B62B-DB7ED11CEBED}" destId="{55EFA3BA-9C53-47A7-9A5D-1525FA05EF70}" srcOrd="2" destOrd="0" presId="urn:microsoft.com/office/officeart/2018/2/layout/IconVerticalSolidList"/>
    <dgm:cxn modelId="{46D489CC-23B5-4F1B-BEE9-BF75A3468F11}" type="presParOf" srcId="{E9EBF050-3C19-4C35-B62B-DB7ED11CEBED}" destId="{0DFB0C43-A950-4C87-852D-B4E4AD0E7708}" srcOrd="3" destOrd="0" presId="urn:microsoft.com/office/officeart/2018/2/layout/IconVerticalSolidList"/>
    <dgm:cxn modelId="{02339F9A-5A87-433E-8D21-18CFD3318015}" type="presParOf" srcId="{E9EBF050-3C19-4C35-B62B-DB7ED11CEBED}" destId="{6AFF9448-EA75-49E3-828F-F516856305B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3FE76-41ED-4FF7-90E7-A3E0C699F315}">
      <dsp:nvSpPr>
        <dsp:cNvPr id="0" name=""/>
        <dsp:cNvSpPr/>
      </dsp:nvSpPr>
      <dsp:spPr>
        <a:xfrm>
          <a:off x="3080" y="263599"/>
          <a:ext cx="2444055" cy="342167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Create Interface</a:t>
          </a:r>
        </a:p>
      </dsp:txBody>
      <dsp:txXfrm>
        <a:off x="3080" y="1563836"/>
        <a:ext cx="2444055" cy="2053006"/>
      </dsp:txXfrm>
    </dsp:sp>
    <dsp:sp modelId="{F5CB6534-CCBD-4B30-A503-D9F959A66A0D}">
      <dsp:nvSpPr>
        <dsp:cNvPr id="0" name=""/>
        <dsp:cNvSpPr/>
      </dsp:nvSpPr>
      <dsp:spPr>
        <a:xfrm>
          <a:off x="711856" y="605766"/>
          <a:ext cx="1026503" cy="102650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756094"/>
        <a:ext cx="725847" cy="725847"/>
      </dsp:txXfrm>
    </dsp:sp>
    <dsp:sp modelId="{D2055C95-A438-4E1D-9731-96ADC939F58F}">
      <dsp:nvSpPr>
        <dsp:cNvPr id="0" name=""/>
        <dsp:cNvSpPr/>
      </dsp:nvSpPr>
      <dsp:spPr>
        <a:xfrm>
          <a:off x="3080" y="3685204"/>
          <a:ext cx="2444055" cy="72"/>
        </a:xfrm>
        <a:prstGeom prst="rect">
          <a:avLst/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accent5">
              <a:hueOff val="-965506"/>
              <a:satOff val="-2488"/>
              <a:lumOff val="-16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021B1-E792-4786-80D0-539B1BB5B72B}">
      <dsp:nvSpPr>
        <dsp:cNvPr id="0" name=""/>
        <dsp:cNvSpPr/>
      </dsp:nvSpPr>
      <dsp:spPr>
        <a:xfrm>
          <a:off x="2691541" y="263599"/>
          <a:ext cx="2444055" cy="3421677"/>
        </a:xfrm>
        <a:prstGeom prst="rect">
          <a:avLst/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246587"/>
              <a:satOff val="-7611"/>
              <a:lumOff val="-9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Create Repository</a:t>
          </a:r>
        </a:p>
      </dsp:txBody>
      <dsp:txXfrm>
        <a:off x="2691541" y="1563836"/>
        <a:ext cx="2444055" cy="2053006"/>
      </dsp:txXfrm>
    </dsp:sp>
    <dsp:sp modelId="{1F86B5BF-9760-4EFE-B4C8-62A85BF2D6FC}">
      <dsp:nvSpPr>
        <dsp:cNvPr id="0" name=""/>
        <dsp:cNvSpPr/>
      </dsp:nvSpPr>
      <dsp:spPr>
        <a:xfrm>
          <a:off x="3400317" y="605766"/>
          <a:ext cx="1026503" cy="1026503"/>
        </a:xfrm>
        <a:prstGeom prst="ellipse">
          <a:avLst/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accent5">
              <a:hueOff val="-1931012"/>
              <a:satOff val="-4977"/>
              <a:lumOff val="-33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756094"/>
        <a:ext cx="725847" cy="725847"/>
      </dsp:txXfrm>
    </dsp:sp>
    <dsp:sp modelId="{E65C532C-6AB5-4A2B-827C-A4079AA16653}">
      <dsp:nvSpPr>
        <dsp:cNvPr id="0" name=""/>
        <dsp:cNvSpPr/>
      </dsp:nvSpPr>
      <dsp:spPr>
        <a:xfrm>
          <a:off x="2691541" y="3685204"/>
          <a:ext cx="2444055" cy="72"/>
        </a:xfrm>
        <a:prstGeom prst="rect">
          <a:avLst/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accent5">
              <a:hueOff val="-2896518"/>
              <a:satOff val="-7465"/>
              <a:lumOff val="-50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6B53D-7F76-4D66-8824-17C876A861DB}">
      <dsp:nvSpPr>
        <dsp:cNvPr id="0" name=""/>
        <dsp:cNvSpPr/>
      </dsp:nvSpPr>
      <dsp:spPr>
        <a:xfrm>
          <a:off x="5380002" y="263599"/>
          <a:ext cx="2444055" cy="3421677"/>
        </a:xfrm>
        <a:prstGeom prst="rect">
          <a:avLst/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493175"/>
              <a:satOff val="-15221"/>
              <a:lumOff val="-19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Create Controller</a:t>
          </a:r>
        </a:p>
      </dsp:txBody>
      <dsp:txXfrm>
        <a:off x="5380002" y="1563836"/>
        <a:ext cx="2444055" cy="2053006"/>
      </dsp:txXfrm>
    </dsp:sp>
    <dsp:sp modelId="{B727CE2F-2FC7-485B-AA69-8B7D0BF4481D}">
      <dsp:nvSpPr>
        <dsp:cNvPr id="0" name=""/>
        <dsp:cNvSpPr/>
      </dsp:nvSpPr>
      <dsp:spPr>
        <a:xfrm>
          <a:off x="6088778" y="605766"/>
          <a:ext cx="1026503" cy="1026503"/>
        </a:xfrm>
        <a:prstGeom prst="ellipse">
          <a:avLst/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accent5">
              <a:hueOff val="-3862025"/>
              <a:satOff val="-9954"/>
              <a:lumOff val="-67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756094"/>
        <a:ext cx="725847" cy="725847"/>
      </dsp:txXfrm>
    </dsp:sp>
    <dsp:sp modelId="{5BA4229C-C9A9-491D-A95C-4ADD8B589EAC}">
      <dsp:nvSpPr>
        <dsp:cNvPr id="0" name=""/>
        <dsp:cNvSpPr/>
      </dsp:nvSpPr>
      <dsp:spPr>
        <a:xfrm>
          <a:off x="5380002" y="3685204"/>
          <a:ext cx="2444055" cy="72"/>
        </a:xfrm>
        <a:prstGeom prst="rect">
          <a:avLst/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accent5">
              <a:hueOff val="-4827531"/>
              <a:satOff val="-12442"/>
              <a:lumOff val="-84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818A4-414F-4A29-8358-C090F50BA5AC}">
      <dsp:nvSpPr>
        <dsp:cNvPr id="0" name=""/>
        <dsp:cNvSpPr/>
      </dsp:nvSpPr>
      <dsp:spPr>
        <a:xfrm>
          <a:off x="8068463" y="263599"/>
          <a:ext cx="2444055" cy="3421677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Test the API</a:t>
          </a:r>
        </a:p>
      </dsp:txBody>
      <dsp:txXfrm>
        <a:off x="8068463" y="1563836"/>
        <a:ext cx="2444055" cy="2053006"/>
      </dsp:txXfrm>
    </dsp:sp>
    <dsp:sp modelId="{D3460E06-81DA-4A13-91F9-98BE2E19306B}">
      <dsp:nvSpPr>
        <dsp:cNvPr id="0" name=""/>
        <dsp:cNvSpPr/>
      </dsp:nvSpPr>
      <dsp:spPr>
        <a:xfrm>
          <a:off x="8777239" y="605766"/>
          <a:ext cx="1026503" cy="1026503"/>
        </a:xfrm>
        <a:prstGeom prst="ellipse">
          <a:avLst/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accent5">
              <a:hueOff val="-5793037"/>
              <a:satOff val="-14931"/>
              <a:lumOff val="-100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756094"/>
        <a:ext cx="725847" cy="725847"/>
      </dsp:txXfrm>
    </dsp:sp>
    <dsp:sp modelId="{39F3EAB6-879B-4E77-B1B5-3851DD1A07FD}">
      <dsp:nvSpPr>
        <dsp:cNvPr id="0" name=""/>
        <dsp:cNvSpPr/>
      </dsp:nvSpPr>
      <dsp:spPr>
        <a:xfrm>
          <a:off x="8068463" y="3685204"/>
          <a:ext cx="2444055" cy="72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BF6FF9-6424-40C9-A0B5-D735D953EF72}">
      <dsp:nvSpPr>
        <dsp:cNvPr id="0" name=""/>
        <dsp:cNvSpPr/>
      </dsp:nvSpPr>
      <dsp:spPr>
        <a:xfrm>
          <a:off x="3243197" y="784453"/>
          <a:ext cx="6035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3570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29128" y="827002"/>
        <a:ext cx="31708" cy="6341"/>
      </dsp:txXfrm>
    </dsp:sp>
    <dsp:sp modelId="{F674E86D-73AB-42F1-9703-9058AD045373}">
      <dsp:nvSpPr>
        <dsp:cNvPr id="0" name=""/>
        <dsp:cNvSpPr/>
      </dsp:nvSpPr>
      <dsp:spPr>
        <a:xfrm>
          <a:off x="487732" y="2994"/>
          <a:ext cx="2757264" cy="16543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08" tIns="141820" rIns="135108" bIns="14182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Right click on your project name</a:t>
          </a:r>
        </a:p>
      </dsp:txBody>
      <dsp:txXfrm>
        <a:off x="487732" y="2994"/>
        <a:ext cx="2757264" cy="1654358"/>
      </dsp:txXfrm>
    </dsp:sp>
    <dsp:sp modelId="{8E10EFFF-6A89-4682-9E71-3F4AB9B40FD4}">
      <dsp:nvSpPr>
        <dsp:cNvPr id="0" name=""/>
        <dsp:cNvSpPr/>
      </dsp:nvSpPr>
      <dsp:spPr>
        <a:xfrm>
          <a:off x="6634632" y="784453"/>
          <a:ext cx="6035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3570" y="45720"/>
              </a:lnTo>
            </a:path>
          </a:pathLst>
        </a:custGeom>
        <a:noFill/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20563" y="827002"/>
        <a:ext cx="31708" cy="6341"/>
      </dsp:txXfrm>
    </dsp:sp>
    <dsp:sp modelId="{8F221017-7B8C-48C0-9843-0C7332E52EE2}">
      <dsp:nvSpPr>
        <dsp:cNvPr id="0" name=""/>
        <dsp:cNvSpPr/>
      </dsp:nvSpPr>
      <dsp:spPr>
        <a:xfrm>
          <a:off x="3879167" y="2994"/>
          <a:ext cx="2757264" cy="1654358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08" tIns="141820" rIns="135108" bIns="14182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Click add new folder, name with Repository</a:t>
          </a:r>
        </a:p>
      </dsp:txBody>
      <dsp:txXfrm>
        <a:off x="3879167" y="2994"/>
        <a:ext cx="2757264" cy="1654358"/>
      </dsp:txXfrm>
    </dsp:sp>
    <dsp:sp modelId="{DD68B79E-B62D-4F0F-B92B-4E0E1E1770D0}">
      <dsp:nvSpPr>
        <dsp:cNvPr id="0" name=""/>
        <dsp:cNvSpPr/>
      </dsp:nvSpPr>
      <dsp:spPr>
        <a:xfrm>
          <a:off x="1866364" y="1655552"/>
          <a:ext cx="6782870" cy="603570"/>
        </a:xfrm>
        <a:custGeom>
          <a:avLst/>
          <a:gdLst/>
          <a:ahLst/>
          <a:cxnLst/>
          <a:rect l="0" t="0" r="0" b="0"/>
          <a:pathLst>
            <a:path>
              <a:moveTo>
                <a:pt x="6782870" y="0"/>
              </a:moveTo>
              <a:lnTo>
                <a:pt x="6782870" y="318885"/>
              </a:lnTo>
              <a:lnTo>
                <a:pt x="0" y="318885"/>
              </a:lnTo>
              <a:lnTo>
                <a:pt x="0" y="603570"/>
              </a:lnTo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7488" y="1954167"/>
        <a:ext cx="340622" cy="6341"/>
      </dsp:txXfrm>
    </dsp:sp>
    <dsp:sp modelId="{BF784162-6E4E-49FC-AFEA-FB8E82486774}">
      <dsp:nvSpPr>
        <dsp:cNvPr id="0" name=""/>
        <dsp:cNvSpPr/>
      </dsp:nvSpPr>
      <dsp:spPr>
        <a:xfrm>
          <a:off x="7270602" y="2994"/>
          <a:ext cx="2757264" cy="1654358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08" tIns="141820" rIns="135108" bIns="14182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Inside the Repository folder, add another folder name with Interface</a:t>
          </a:r>
        </a:p>
      </dsp:txBody>
      <dsp:txXfrm>
        <a:off x="7270602" y="2994"/>
        <a:ext cx="2757264" cy="1654358"/>
      </dsp:txXfrm>
    </dsp:sp>
    <dsp:sp modelId="{03FC14DB-49C1-43B1-AE66-DD12CAEFE473}">
      <dsp:nvSpPr>
        <dsp:cNvPr id="0" name=""/>
        <dsp:cNvSpPr/>
      </dsp:nvSpPr>
      <dsp:spPr>
        <a:xfrm>
          <a:off x="487732" y="2291523"/>
          <a:ext cx="2757264" cy="1654358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08" tIns="141820" rIns="135108" bIns="14182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Inside the Interface folder, add new item. Choose the </a:t>
          </a:r>
          <a:r>
            <a:rPr lang="en-US" sz="1900" b="1" kern="1200"/>
            <a:t>interface</a:t>
          </a:r>
          <a:r>
            <a:rPr lang="en-US" sz="1900" kern="1200"/>
            <a:t> file, name with IPersonRepository</a:t>
          </a:r>
        </a:p>
      </dsp:txBody>
      <dsp:txXfrm>
        <a:off x="487732" y="2291523"/>
        <a:ext cx="2757264" cy="16543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E722DC-95C0-4B40-871A-072A0F42E3EB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4D134-FA69-47C1-8C4F-AA02D11265B6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Anyone know what is the function of interface? </a:t>
          </a:r>
        </a:p>
      </dsp:txBody>
      <dsp:txXfrm>
        <a:off x="0" y="675"/>
        <a:ext cx="6900512" cy="1106957"/>
      </dsp:txXfrm>
    </dsp:sp>
    <dsp:sp modelId="{DB81E27D-F97B-4989-A4DF-8A5B333A146F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CA3C3-D43B-4835-B65A-09B04E85DD5F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Anyone know why the type is different?</a:t>
          </a:r>
        </a:p>
      </dsp:txBody>
      <dsp:txXfrm>
        <a:off x="0" y="1107633"/>
        <a:ext cx="6900512" cy="1106957"/>
      </dsp:txXfrm>
    </dsp:sp>
    <dsp:sp modelId="{A7EDE0C6-8EAA-4CFC-88A4-0DE6F326E92A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6B89C0-79BA-4D92-AE09-4979A7615B4D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Anyone know why we use </a:t>
          </a:r>
          <a:r>
            <a:rPr lang="en-US" sz="3100" kern="1200" dirty="0" err="1"/>
            <a:t>IEnumerable</a:t>
          </a:r>
          <a:r>
            <a:rPr lang="en-US" sz="3100" kern="1200" dirty="0"/>
            <a:t> rather than </a:t>
          </a:r>
          <a:r>
            <a:rPr lang="en-US" sz="3100" kern="1200" dirty="0" err="1"/>
            <a:t>IList</a:t>
          </a:r>
          <a:r>
            <a:rPr lang="en-US" sz="3100" kern="1200" dirty="0"/>
            <a:t>?</a:t>
          </a:r>
        </a:p>
      </dsp:txBody>
      <dsp:txXfrm>
        <a:off x="0" y="2214591"/>
        <a:ext cx="6900512" cy="1106957"/>
      </dsp:txXfrm>
    </dsp:sp>
    <dsp:sp modelId="{60AE1F80-0040-432E-B046-27571653DB3C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D7FD4B-CF63-4F36-9BC0-A88451556855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Anyone know why we return model on second method?</a:t>
          </a:r>
        </a:p>
      </dsp:txBody>
      <dsp:txXfrm>
        <a:off x="0" y="3321549"/>
        <a:ext cx="6900512" cy="1106957"/>
      </dsp:txXfrm>
    </dsp:sp>
    <dsp:sp modelId="{DF834B00-BBFB-47EC-A9E6-B693BD9FD231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940D32-2287-4FC8-AB23-F8C56211CAF3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Anyone know why we return int for the rest of the method?</a:t>
          </a:r>
        </a:p>
      </dsp:txBody>
      <dsp:txXfrm>
        <a:off x="0" y="4428507"/>
        <a:ext cx="6900512" cy="11069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777180-DC6C-470F-BCF0-CA8A3C5AF153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2669E5-02B1-4A6F-812B-A1D6AFC8A0A8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EC4D0-4214-4767-9FE2-D42FE48174A2}">
      <dsp:nvSpPr>
        <dsp:cNvPr id="0" name=""/>
        <dsp:cNvSpPr/>
      </dsp:nvSpPr>
      <dsp:spPr>
        <a:xfrm>
          <a:off x="1339618" y="2288"/>
          <a:ext cx="2863900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Model = The Table’s Name (PascalCase)</a:t>
          </a:r>
        </a:p>
      </dsp:txBody>
      <dsp:txXfrm>
        <a:off x="1339618" y="2288"/>
        <a:ext cx="2863900" cy="1159843"/>
      </dsp:txXfrm>
    </dsp:sp>
    <dsp:sp modelId="{A3B75FA1-7E93-4815-9D73-F7B489CB7C9E}">
      <dsp:nvSpPr>
        <dsp:cNvPr id="0" name=""/>
        <dsp:cNvSpPr/>
      </dsp:nvSpPr>
      <dsp:spPr>
        <a:xfrm>
          <a:off x="4203519" y="2288"/>
          <a:ext cx="2160704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Example = Person</a:t>
          </a:r>
        </a:p>
      </dsp:txBody>
      <dsp:txXfrm>
        <a:off x="4203519" y="2288"/>
        <a:ext cx="2160704" cy="1159843"/>
      </dsp:txXfrm>
    </dsp:sp>
    <dsp:sp modelId="{38DEAB39-BC22-40D8-9702-DB84B7C8385D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1A53D3-809F-49E1-B656-D7A503B103EF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E0486-3775-4027-9284-12826060E97C}">
      <dsp:nvSpPr>
        <dsp:cNvPr id="0" name=""/>
        <dsp:cNvSpPr/>
      </dsp:nvSpPr>
      <dsp:spPr>
        <a:xfrm>
          <a:off x="1339618" y="1452092"/>
          <a:ext cx="2863900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Interface = I + Table’s Name + Repository (PascalCase)</a:t>
          </a:r>
        </a:p>
      </dsp:txBody>
      <dsp:txXfrm>
        <a:off x="1339618" y="1452092"/>
        <a:ext cx="2863900" cy="1159843"/>
      </dsp:txXfrm>
    </dsp:sp>
    <dsp:sp modelId="{67BFA26D-0B77-494C-839D-5E50B13C6E30}">
      <dsp:nvSpPr>
        <dsp:cNvPr id="0" name=""/>
        <dsp:cNvSpPr/>
      </dsp:nvSpPr>
      <dsp:spPr>
        <a:xfrm>
          <a:off x="4203519" y="1452092"/>
          <a:ext cx="2160704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Example = IPersonRepository</a:t>
          </a:r>
        </a:p>
      </dsp:txBody>
      <dsp:txXfrm>
        <a:off x="4203519" y="1452092"/>
        <a:ext cx="2160704" cy="1159843"/>
      </dsp:txXfrm>
    </dsp:sp>
    <dsp:sp modelId="{B43E2A95-8107-4472-8E48-06F70A2A87F3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EF714C-C9C9-4595-A760-E3614285AF71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12F22E-0D4C-44FC-8096-5F9EE522B149}">
      <dsp:nvSpPr>
        <dsp:cNvPr id="0" name=""/>
        <dsp:cNvSpPr/>
      </dsp:nvSpPr>
      <dsp:spPr>
        <a:xfrm>
          <a:off x="1339618" y="2901896"/>
          <a:ext cx="2863900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Repository = Table’s Name + Repository (PascalCase)</a:t>
          </a:r>
        </a:p>
      </dsp:txBody>
      <dsp:txXfrm>
        <a:off x="1339618" y="2901896"/>
        <a:ext cx="2863900" cy="1159843"/>
      </dsp:txXfrm>
    </dsp:sp>
    <dsp:sp modelId="{C98250CE-38DA-44E5-9C06-0AEF689191A3}">
      <dsp:nvSpPr>
        <dsp:cNvPr id="0" name=""/>
        <dsp:cNvSpPr/>
      </dsp:nvSpPr>
      <dsp:spPr>
        <a:xfrm>
          <a:off x="4203519" y="2901896"/>
          <a:ext cx="2160704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Example = PersonRepository</a:t>
          </a:r>
        </a:p>
      </dsp:txBody>
      <dsp:txXfrm>
        <a:off x="4203519" y="2901896"/>
        <a:ext cx="2160704" cy="1159843"/>
      </dsp:txXfrm>
    </dsp:sp>
    <dsp:sp modelId="{39D13CF7-C714-44EC-BE5E-80088D6B3A42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679933-9A16-4D20-804C-6E37E9FAB8BE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FB0C43-A950-4C87-852D-B4E4AD0E7708}">
      <dsp:nvSpPr>
        <dsp:cNvPr id="0" name=""/>
        <dsp:cNvSpPr/>
      </dsp:nvSpPr>
      <dsp:spPr>
        <a:xfrm>
          <a:off x="1339618" y="4351700"/>
          <a:ext cx="2863900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Controller = Table’sName+S/Es+Controller (PascalCase)</a:t>
          </a:r>
        </a:p>
      </dsp:txBody>
      <dsp:txXfrm>
        <a:off x="1339618" y="4351700"/>
        <a:ext cx="2863900" cy="1159843"/>
      </dsp:txXfrm>
    </dsp:sp>
    <dsp:sp modelId="{6AFF9448-EA75-49E3-828F-F516856305B6}">
      <dsp:nvSpPr>
        <dsp:cNvPr id="0" name=""/>
        <dsp:cNvSpPr/>
      </dsp:nvSpPr>
      <dsp:spPr>
        <a:xfrm>
          <a:off x="4203519" y="4351700"/>
          <a:ext cx="2160704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Example = PersonsController</a:t>
          </a:r>
        </a:p>
      </dsp:txBody>
      <dsp:txXfrm>
        <a:off x="4203519" y="4351700"/>
        <a:ext cx="2160704" cy="1159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F72D-F09B-47E6-ABA9-E7D48608E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B1F7A-EF8C-486E-BBE7-0F6B29D88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E77B7-F54D-458B-BF80-91F81D011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A029-1D34-4C7C-BA39-1B5E88585367}" type="datetimeFigureOut">
              <a:rPr lang="en-ID" smtClean="0"/>
              <a:t>25/09/2023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75844-A12A-4D32-B696-9057CE10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3BBC5-30AD-4D7C-9799-FFB9D05D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07A9-94B2-4278-8211-E69C5D7CA6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417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D68C-D56A-4C8D-9B90-930CE82E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3521C-B10B-4D12-B172-69DEEA9CD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1CCA7-0A1D-4AFF-B485-BACAFE9AF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A029-1D34-4C7C-BA39-1B5E88585367}" type="datetimeFigureOut">
              <a:rPr lang="en-ID" smtClean="0"/>
              <a:t>25/09/2023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55098-E9C0-4A41-BB8F-7C4994205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71C65-8C76-429B-8DE2-29E987ADC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07A9-94B2-4278-8211-E69C5D7CA6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589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9B88F-CA8C-437F-AB83-177F470ED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345DCD-20BF-4BD0-9E00-D585B150C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78204-E976-4A05-BA9C-3BBFD26F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A029-1D34-4C7C-BA39-1B5E88585367}" type="datetimeFigureOut">
              <a:rPr lang="en-ID" smtClean="0"/>
              <a:t>25/09/2023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2F0BF-2741-4EA2-8CAC-CE9E4BF5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4D82A-5FC9-486C-BE05-AEF2450B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07A9-94B2-4278-8211-E69C5D7CA6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272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BC0E5-DCB4-406D-875F-A2CB44AB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B49EF-59A0-427A-B9D8-F0199C8B7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45213-19CB-47D2-BB8F-37504E14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A029-1D34-4C7C-BA39-1B5E88585367}" type="datetimeFigureOut">
              <a:rPr lang="en-ID" smtClean="0"/>
              <a:t>25/09/2023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F2FB3-C3A0-489B-B8D7-7E766617E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34E1E-DA58-46C8-8AAA-7C271F70F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07A9-94B2-4278-8211-E69C5D7CA6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41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F8B4-9A2B-4F73-B530-731BA2D5B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C5C04-EEFC-4EFF-93E4-8CCEB8281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9B5E7-440A-41BC-A055-01BF97CCC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A029-1D34-4C7C-BA39-1B5E88585367}" type="datetimeFigureOut">
              <a:rPr lang="en-ID" smtClean="0"/>
              <a:t>25/09/2023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9CBD8-23BC-426E-8193-C02441585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AB3BC-6ACB-4493-AB52-E97C77D79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07A9-94B2-4278-8211-E69C5D7CA6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724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D0B3F-61B7-4FFA-AE8E-83719DF98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AFD38-71B7-490E-9E7D-F99D4934E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A3A9D-091E-4EA0-824C-11E54EE7B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8B522-3659-40F9-BAE5-F4A990E53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A029-1D34-4C7C-BA39-1B5E88585367}" type="datetimeFigureOut">
              <a:rPr lang="en-ID" smtClean="0"/>
              <a:t>25/09/2023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AC209-934E-491E-91A9-E0A55135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8EACC-A086-415E-841D-B0024CF8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07A9-94B2-4278-8211-E69C5D7CA6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849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BCAC0-7876-4669-BB2C-A37828142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9E28E-4B23-4F13-BB9B-956C33F37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DDD0C-9FBE-43D4-8023-2136EA2F8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C02DD5-7B8F-423E-A504-F564552FB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4867E7-6EBD-4952-BFAD-38C8212261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C08413-AD09-4613-B23D-E446B5BCD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A029-1D34-4C7C-BA39-1B5E88585367}" type="datetimeFigureOut">
              <a:rPr lang="en-ID" smtClean="0"/>
              <a:t>25/09/2023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EA393F-0E56-4C27-8F47-13BC774A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C62E6D-F161-46EB-A745-A39AD42D2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07A9-94B2-4278-8211-E69C5D7CA6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3334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2A7C5-3E73-4D41-9D23-4DF612CC1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7AAE56-192D-49BC-89D4-2705C46BE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A029-1D34-4C7C-BA39-1B5E88585367}" type="datetimeFigureOut">
              <a:rPr lang="en-ID" smtClean="0"/>
              <a:t>25/09/2023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0D978-B1AE-4A3A-ABBF-E3F208C5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569D3-ABA8-41F4-8B52-4C3606DE7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07A9-94B2-4278-8211-E69C5D7CA6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129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A5158-E4C2-4F6D-80D9-3C5C7B381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A029-1D34-4C7C-BA39-1B5E88585367}" type="datetimeFigureOut">
              <a:rPr lang="en-ID" smtClean="0"/>
              <a:t>25/09/2023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D1C769-74AC-4AE1-B49D-8FADE673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4E9E8-7BCB-4331-B0D0-7F5A92A62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07A9-94B2-4278-8211-E69C5D7CA6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22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3710-3C56-41D9-935A-072C67E33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87A81-67F7-4415-ABFA-0C4CFD8B0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7445E-8A77-40A6-8A7B-EF7FC23CF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BC5A9-479D-43B4-AFF2-98D1DDF97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A029-1D34-4C7C-BA39-1B5E88585367}" type="datetimeFigureOut">
              <a:rPr lang="en-ID" smtClean="0"/>
              <a:t>25/09/2023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7999B-14BF-4C3F-85CF-D0DA0971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0867F-A44C-4D8C-BDA7-414A1A143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07A9-94B2-4278-8211-E69C5D7CA6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459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35074-31EF-4E19-9095-50418B48A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67EDD-AD9A-4F9E-A3B5-F54652050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D7417-CDE8-4FEA-BB65-C04224083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0284A-30B2-4CD7-990B-37715CF0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A029-1D34-4C7C-BA39-1B5E88585367}" type="datetimeFigureOut">
              <a:rPr lang="en-ID" smtClean="0"/>
              <a:t>25/09/2023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B8F81-6C32-4A80-B724-C320D9E7F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C25DA-2A16-459F-B654-52BEE70B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07A9-94B2-4278-8211-E69C5D7CA6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5404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A9C7A5-704C-477B-86E8-2713E7003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8514E-6088-4EF9-8556-B107BB97B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823EE-FA0E-4C7B-B75D-15FE1258F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2A029-1D34-4C7C-BA39-1B5E88585367}" type="datetimeFigureOut">
              <a:rPr lang="en-ID" smtClean="0"/>
              <a:t>25/09/2023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9E898-6E44-4A53-A7AC-E32DF6393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48E23-3D36-4760-A04A-14E43FBB2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607A9-94B2-4278-8211-E69C5D7CA6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179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aspnet/web-api/overview/web-api-routing-and-actions/attribute-routing-in-web-api-2" TargetMode="External"/><Relationship Id="rId4" Type="http://schemas.openxmlformats.org/officeDocument/2006/relationships/hyperlink" Target="https://www.tutorialsteacher.com/webapi/action-method-return-type-in-web-ap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78FB9C-2D31-4F9E-B264-B3E0118428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Produce API </a:t>
            </a:r>
            <a:r>
              <a:rPr lang="en-US" dirty="0" err="1"/>
              <a:t>.Net</a:t>
            </a:r>
            <a:r>
              <a:rPr lang="en-US" dirty="0"/>
              <a:t> Core</a:t>
            </a:r>
            <a:endParaRPr lang="en-ID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537D0B-D73E-49FE-A9B1-47460E157C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7743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5431AC-E87C-4C7E-9CC6-3336289C3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97" y="1607809"/>
            <a:ext cx="9236026" cy="2876680"/>
          </a:xfrm>
        </p:spPr>
        <p:txBody>
          <a:bodyPr anchor="b"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</a:rPr>
              <a:t>Here’s the code look like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E4B1FB5-2CB7-4D50-94B0-2E51FA46C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499" y="4810308"/>
            <a:ext cx="9003022" cy="1076551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18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69BB0-DEA1-4E69-B00D-B7D2F16EC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Create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4B7697-DF1D-4693-93B5-60D4F0B9E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68521"/>
            <a:ext cx="10905066" cy="400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75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69BB0-DEA1-4E69-B00D-B7D2F16EC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Read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0C515-01E7-4ABA-A6E7-3C9EE9061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8D6202-F272-4649-9BF1-428A9F4C8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65" y="2571085"/>
            <a:ext cx="10576335" cy="286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7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69BB0-DEA1-4E69-B00D-B7D2F16EC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Update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D2BB4F-8508-4C20-8C6C-B13871E3BF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413774"/>
            <a:ext cx="10905066" cy="291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70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69BB0-DEA1-4E69-B00D-B7D2F16EC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Delete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ECC2AE-6E33-4F1D-9434-9DB665743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718576"/>
            <a:ext cx="10905066" cy="430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05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9505CB-8A8D-4A3B-B616-DA40D617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Create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4F9D3-311A-4BAD-AB17-A5B3C7248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dirty="0"/>
              <a:t>Inside the controller folder, add an API controller file name with </a:t>
            </a:r>
            <a:r>
              <a:rPr lang="en-US" sz="1600" dirty="0" err="1"/>
              <a:t>PersonsController</a:t>
            </a:r>
            <a:r>
              <a:rPr lang="en-US" sz="1600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1EF186-708A-447B-B5E1-5BD5720EF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968438"/>
            <a:ext cx="6903723" cy="479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94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D58E966-456A-48F4-81B4-C4D0C0020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5523C670-74D7-4ED8-BA51-B6FB65570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54331" y="1756600"/>
            <a:ext cx="1080325" cy="4736395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BAEEE533-7CA5-4134-A14A-8575F66C6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46901" y="1357766"/>
            <a:ext cx="687754" cy="430312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E64B7817-E956-406B-A85B-5AEF36B1F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48912" y="1135060"/>
            <a:ext cx="409371" cy="416921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92FC9C1F-8CBA-4083-8724-3735C556D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81691" y="1124043"/>
            <a:ext cx="6477233" cy="39781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2C64A5-8713-45B8-983E-348877151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1445775"/>
            <a:ext cx="5385391" cy="3342435"/>
          </a:xfrm>
        </p:spPr>
        <p:txBody>
          <a:bodyPr anchor="ctr">
            <a:normAutofit/>
          </a:bodyPr>
          <a:lstStyle/>
          <a:p>
            <a:pPr algn="r"/>
            <a:r>
              <a:rPr lang="en-US" sz="3800">
                <a:solidFill>
                  <a:srgbClr val="FFFFFF"/>
                </a:solidFill>
              </a:rPr>
              <a:t>Inside the controller, we will control the logic in repository to represent the result on what method we execute.</a:t>
            </a:r>
            <a:br>
              <a:rPr lang="en-US" sz="3800">
                <a:solidFill>
                  <a:srgbClr val="FFFFFF"/>
                </a:solidFill>
              </a:rPr>
            </a:br>
            <a:endParaRPr lang="en-US" sz="3800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29391B7-4553-4F12-B607-100C36879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7225" y="1483341"/>
            <a:ext cx="3682853" cy="3472651"/>
          </a:xfrm>
        </p:spPr>
        <p:txBody>
          <a:bodyPr anchor="ctr">
            <a:normAutofit/>
          </a:bodyPr>
          <a:lstStyle/>
          <a:p>
            <a:pPr algn="l"/>
            <a:r>
              <a:rPr lang="en-US" sz="2800" dirty="0"/>
              <a:t>Don’t forget to add constructor from Repository file</a:t>
            </a:r>
          </a:p>
        </p:txBody>
      </p:sp>
    </p:spTree>
    <p:extLst>
      <p:ext uri="{BB962C8B-B14F-4D97-AF65-F5344CB8AC3E}">
        <p14:creationId xmlns:p14="http://schemas.microsoft.com/office/powerpoint/2010/main" val="362359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2D3A226E-7712-4B3C-A486-45E6E94EB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We’re going to use HTTPMethod to control the data.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39754CE-0B8F-4DB1-A2B2-03851C264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This is the kind of </a:t>
            </a:r>
            <a:r>
              <a:rPr lang="en-US" sz="2400" dirty="0" err="1"/>
              <a:t>HTTPMethod</a:t>
            </a:r>
            <a:r>
              <a:rPr lang="en-US" sz="2400" dirty="0"/>
              <a:t>:</a:t>
            </a:r>
          </a:p>
          <a:p>
            <a:pPr lvl="1"/>
            <a:r>
              <a:rPr lang="en-US" dirty="0"/>
              <a:t>GET</a:t>
            </a:r>
          </a:p>
          <a:p>
            <a:pPr lvl="1"/>
            <a:r>
              <a:rPr lang="en-US" dirty="0"/>
              <a:t>POST</a:t>
            </a:r>
          </a:p>
          <a:p>
            <a:pPr lvl="1"/>
            <a:r>
              <a:rPr lang="en-US" dirty="0"/>
              <a:t>PUT</a:t>
            </a:r>
          </a:p>
          <a:p>
            <a:pPr lvl="1"/>
            <a:r>
              <a:rPr lang="en-US" dirty="0"/>
              <a:t>PATCH</a:t>
            </a:r>
          </a:p>
          <a:p>
            <a:pPr lvl="1"/>
            <a:r>
              <a:rPr lang="en-US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719147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AC29-22E9-4E88-A1AF-BC6ED83FC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code like this inside the controller. So is for another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C08834-4BE5-493A-B68C-39356EF70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4281" y="2211796"/>
            <a:ext cx="9463437" cy="4281079"/>
          </a:xfrm>
        </p:spPr>
      </p:pic>
    </p:spTree>
    <p:extLst>
      <p:ext uri="{BB962C8B-B14F-4D97-AF65-F5344CB8AC3E}">
        <p14:creationId xmlns:p14="http://schemas.microsoft.com/office/powerpoint/2010/main" val="2681667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51C414-DCB2-44ED-A41F-C6F2D6398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To test the API, use Postman.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2CFCE-E084-45A0-A8BF-99197BFD4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US" sz="2400" dirty="0"/>
              <a:t>Add request to insert data, adjust the method and URL.  Insert data from body tab.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52BB30-77C1-4844-A5BC-D89B702F4B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2" r="28426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2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9B59DE-1A0F-473C-A204-605C0F72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TodoList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50095F3D-564D-4A14-B369-517969B83D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6723473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0575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061C6-E25E-45F4-ADBE-7626194DE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While we test to post data using postman, there will be error like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60B32-06FE-4A7D-AD28-5B044C4C6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System.InvalidOperationException</a:t>
            </a:r>
            <a:r>
              <a:rPr lang="en-US" sz="2400" dirty="0"/>
              <a:t>: Unable to resolve service for type '</a:t>
            </a:r>
            <a:r>
              <a:rPr lang="en-US" sz="2400" dirty="0" err="1"/>
              <a:t>API.Repository.PersonRepository</a:t>
            </a:r>
            <a:r>
              <a:rPr lang="en-US" sz="2400" dirty="0"/>
              <a:t>' while attempting to activate '</a:t>
            </a:r>
            <a:r>
              <a:rPr lang="en-US" sz="2400" dirty="0" err="1"/>
              <a:t>API.Controllers.PersonsController</a:t>
            </a:r>
            <a:r>
              <a:rPr lang="en-US" sz="2400" dirty="0"/>
              <a:t>'.</a:t>
            </a:r>
          </a:p>
        </p:txBody>
      </p:sp>
    </p:spTree>
    <p:extLst>
      <p:ext uri="{BB962C8B-B14F-4D97-AF65-F5344CB8AC3E}">
        <p14:creationId xmlns:p14="http://schemas.microsoft.com/office/powerpoint/2010/main" val="57741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D162A-EF07-4A03-98D9-733200159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36576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Open startup.cs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27DAD8-5839-4D12-A8D1-834DC092B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49" y="3841323"/>
            <a:ext cx="10901471" cy="237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00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BF3D0-82BD-4412-8ABB-4731C9F62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So, here’s the naming convention rules that we used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93E04F-E7D8-4D5A-9D03-3252F113CC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8418057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4576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386463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03920-FD51-44B9-86ED-11BE6DFD4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24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</a:rPr>
              <a:t>Reference</a:t>
            </a: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41B2520C-E38A-4F91-8A2D-9F983DA34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2271" y="2122544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1224E-F022-4B76-A478-693D788F5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719" y="641615"/>
            <a:ext cx="7289799" cy="5533496"/>
          </a:xfrm>
        </p:spPr>
        <p:txBody>
          <a:bodyPr anchor="ctr">
            <a:normAutofit/>
          </a:bodyPr>
          <a:lstStyle/>
          <a:p>
            <a:r>
              <a:rPr lang="en-US" dirty="0" err="1"/>
              <a:t>ActionResult</a:t>
            </a:r>
            <a:r>
              <a:rPr lang="en-US" dirty="0"/>
              <a:t> =&gt; </a:t>
            </a:r>
            <a:r>
              <a:rPr lang="en-US" dirty="0">
                <a:hlinkClick r:id="rId4"/>
              </a:rPr>
              <a:t>https://www.tutorialsteacher.com/webapi/action-method-return-type-in-web-api</a:t>
            </a:r>
            <a:endParaRPr lang="en-US" dirty="0"/>
          </a:p>
          <a:p>
            <a:r>
              <a:rPr lang="en-US" dirty="0"/>
              <a:t>Route =&gt; </a:t>
            </a:r>
            <a:r>
              <a:rPr lang="en-US" dirty="0">
                <a:hlinkClick r:id="rId5"/>
              </a:rPr>
              <a:t>https://docs.microsoft.com/en-us/aspnet/web-api/overview/web-api-routing-and-actions/attribute-routing-in-web-api-2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2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71CDB-A04B-47E6-9C85-40C5623A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Create Interface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92191063-B3E5-4495-8769-59E07F105A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116836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7958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3400F-BD91-45CB-89FC-73279B863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Type this code.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377E37-1CD4-485B-AEDB-4E93E9FBF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B30498-07B5-4830-A661-525F99754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604" y="952500"/>
            <a:ext cx="5024719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2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AD0DF2-BB24-4B7A-9340-5989EBDA8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Quiz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34EA9946-176F-4C2E-B61A-6F000D6466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512697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483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FE722DC-95C0-4B40-871A-072A0F42E3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EF34D134-FA69-47C1-8C4F-AA02D11265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DB81E27D-F97B-4989-A4DF-8A5B333A14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A9CA3C3-D43B-4835-B65A-09B04E85DD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7EDE0C6-8EAA-4CFC-88A4-0DE6F326E9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9F6B89C0-79BA-4D92-AE09-4979A7615B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60AE1F80-0040-432E-B046-27571653DB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6AD7FD4B-CF63-4F36-9BC0-A884515568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DF834B00-BBFB-47EC-A9E6-B693BD9FD2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7940D32-2287-4FC8-AB23-F8C56211CA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F2D22-6A1D-4836-BF4E-98EA96081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C6DBE-D86E-4573-B7AC-40F8581A2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to repository folder, add a new class name with </a:t>
            </a:r>
            <a:r>
              <a:rPr lang="en-US" dirty="0" err="1"/>
              <a:t>PersonRepository</a:t>
            </a:r>
            <a:r>
              <a:rPr lang="en-US" dirty="0"/>
              <a:t>.</a:t>
            </a:r>
          </a:p>
          <a:p>
            <a:r>
              <a:rPr lang="en-US" dirty="0"/>
              <a:t>Implement the </a:t>
            </a:r>
            <a:r>
              <a:rPr lang="en-US" dirty="0" err="1"/>
              <a:t>IPersonRepository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8168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DF749B-74A3-4AC0-A895-63CBDE219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If you do it correctly, there will be code like this appear inside your class.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7898788-9234-41FD-A61E-B752B95DE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093775"/>
            <a:ext cx="6780700" cy="466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73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A07134-6546-40A6-9C13-E9A0159C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Add constructor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6E3414-ECB7-4E8B-BF96-72CE0C3C9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574708"/>
            <a:ext cx="11496821" cy="37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47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060F6A-BF50-40DF-8A3F-30D3B0D6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3800" dirty="0"/>
              <a:t>We’re going to add database logic in Repository file.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69D48380-759B-4F09-B012-281644E011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2" r="47547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2C948-A8B8-487E-A7AE-D14C3F17D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1900" dirty="0"/>
              <a:t>We use a feature named </a:t>
            </a:r>
            <a:r>
              <a:rPr lang="en-US" sz="1900" dirty="0" err="1"/>
              <a:t>EntityFramework</a:t>
            </a:r>
            <a:r>
              <a:rPr lang="en-US" sz="1900" dirty="0"/>
              <a:t> (EF). EF is an ORM that use as a gateway to database.</a:t>
            </a:r>
          </a:p>
          <a:p>
            <a:r>
              <a:rPr lang="en-US" sz="1900" dirty="0"/>
              <a:t>The basic database are CRUD, so here is the list of command in EF to query data for CRUD function.</a:t>
            </a:r>
          </a:p>
          <a:p>
            <a:r>
              <a:rPr lang="en-US" sz="1900" dirty="0"/>
              <a:t>Create = .Add()</a:t>
            </a:r>
          </a:p>
          <a:p>
            <a:r>
              <a:rPr lang="en-US" sz="1900" dirty="0"/>
              <a:t>Read = .</a:t>
            </a:r>
            <a:r>
              <a:rPr lang="en-US" sz="1900" dirty="0" err="1"/>
              <a:t>ToList</a:t>
            </a:r>
            <a:r>
              <a:rPr lang="en-US" sz="1900" dirty="0"/>
              <a:t>()</a:t>
            </a:r>
          </a:p>
          <a:p>
            <a:r>
              <a:rPr lang="en-US" sz="1900" dirty="0"/>
              <a:t>Update = </a:t>
            </a:r>
            <a:r>
              <a:rPr lang="en-US" sz="1900" dirty="0" err="1"/>
              <a:t>EntityStateModified</a:t>
            </a:r>
            <a:endParaRPr lang="en-US" sz="1900" dirty="0"/>
          </a:p>
          <a:p>
            <a:r>
              <a:rPr lang="en-US" sz="1900" dirty="0"/>
              <a:t>Delete = .Remove()</a:t>
            </a:r>
          </a:p>
          <a:p>
            <a:r>
              <a:rPr lang="en-US" sz="1900" dirty="0"/>
              <a:t>Anything after query data, we have to save the data using .</a:t>
            </a:r>
            <a:r>
              <a:rPr lang="en-US" sz="1900" dirty="0" err="1"/>
              <a:t>SaveChanges</a:t>
            </a:r>
            <a:r>
              <a:rPr lang="en-US" sz="1900" dirty="0"/>
              <a:t>()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876557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252</TotalTime>
  <Words>500</Words>
  <Application>Microsoft Office PowerPoint</Application>
  <PresentationFormat>Widescreen</PresentationFormat>
  <Paragraphs>69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Produce API .Net Core</vt:lpstr>
      <vt:lpstr>TodoList</vt:lpstr>
      <vt:lpstr>Create Interface</vt:lpstr>
      <vt:lpstr>Type this code.</vt:lpstr>
      <vt:lpstr>Quiz</vt:lpstr>
      <vt:lpstr>Create Repository</vt:lpstr>
      <vt:lpstr>If you do it correctly, there will be code like this appear inside your class.</vt:lpstr>
      <vt:lpstr>Add constructor</vt:lpstr>
      <vt:lpstr>We’re going to add database logic in Repository file.</vt:lpstr>
      <vt:lpstr>Here’s the code look like</vt:lpstr>
      <vt:lpstr>Create</vt:lpstr>
      <vt:lpstr>Read</vt:lpstr>
      <vt:lpstr>Update</vt:lpstr>
      <vt:lpstr>Delete</vt:lpstr>
      <vt:lpstr>Create Controller</vt:lpstr>
      <vt:lpstr>Inside the controller, we will control the logic in repository to represent the result on what method we execute. </vt:lpstr>
      <vt:lpstr>We’re going to use HTTPMethod to control the data.</vt:lpstr>
      <vt:lpstr>Add code like this inside the controller. So is for another method</vt:lpstr>
      <vt:lpstr>To test the API, use Postman.</vt:lpstr>
      <vt:lpstr>While we test to post data using postman, there will be error like this</vt:lpstr>
      <vt:lpstr>Open startup.cs</vt:lpstr>
      <vt:lpstr>So, here’s the naming convention rules that we used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Produce API .Net Core</dc:title>
  <dc:creator>Muhammad Rifqi (MuhammadRq)</dc:creator>
  <cp:lastModifiedBy>MUHAMMAD RIFQI</cp:lastModifiedBy>
  <cp:revision>20</cp:revision>
  <dcterms:created xsi:type="dcterms:W3CDTF">2021-08-23T03:44:42Z</dcterms:created>
  <dcterms:modified xsi:type="dcterms:W3CDTF">2023-09-25T00:23:05Z</dcterms:modified>
</cp:coreProperties>
</file>