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180CB-8AE8-4613-8506-3021F2231D9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E29086-5B00-42F6-BB40-63848C800962}">
      <dgm:prSet/>
      <dgm:spPr/>
      <dgm:t>
        <a:bodyPr/>
        <a:lstStyle/>
        <a:p>
          <a:r>
            <a:rPr lang="en-US" dirty="0"/>
            <a:t>Adding another model based on given ERD</a:t>
          </a:r>
        </a:p>
      </dgm:t>
    </dgm:pt>
    <dgm:pt modelId="{4C4DE5CF-B1D3-44DA-897D-818928491FAD}" type="parTrans" cxnId="{F2C7A506-0A30-41C9-8DAA-87E4E3F2B147}">
      <dgm:prSet/>
      <dgm:spPr/>
      <dgm:t>
        <a:bodyPr/>
        <a:lstStyle/>
        <a:p>
          <a:endParaRPr lang="en-US"/>
        </a:p>
      </dgm:t>
    </dgm:pt>
    <dgm:pt modelId="{5FE1028E-6F17-4DFB-B408-AEDCFADEEA05}" type="sibTrans" cxnId="{F2C7A506-0A30-41C9-8DAA-87E4E3F2B147}">
      <dgm:prSet/>
      <dgm:spPr/>
      <dgm:t>
        <a:bodyPr/>
        <a:lstStyle/>
        <a:p>
          <a:endParaRPr lang="en-US"/>
        </a:p>
      </dgm:t>
    </dgm:pt>
    <dgm:pt modelId="{33DB93AF-177B-4357-8B78-258139C679DB}" type="pres">
      <dgm:prSet presAssocID="{009180CB-8AE8-4613-8506-3021F2231D94}" presName="linear" presStyleCnt="0">
        <dgm:presLayoutVars>
          <dgm:animLvl val="lvl"/>
          <dgm:resizeHandles val="exact"/>
        </dgm:presLayoutVars>
      </dgm:prSet>
      <dgm:spPr/>
    </dgm:pt>
    <dgm:pt modelId="{5C84D64F-1E12-450E-8B3F-D6C411CB04ED}" type="pres">
      <dgm:prSet presAssocID="{85E29086-5B00-42F6-BB40-63848C80096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2C7A506-0A30-41C9-8DAA-87E4E3F2B147}" srcId="{009180CB-8AE8-4613-8506-3021F2231D94}" destId="{85E29086-5B00-42F6-BB40-63848C800962}" srcOrd="0" destOrd="0" parTransId="{4C4DE5CF-B1D3-44DA-897D-818928491FAD}" sibTransId="{5FE1028E-6F17-4DFB-B408-AEDCFADEEA05}"/>
    <dgm:cxn modelId="{FBAAE20E-D0A4-46BB-B709-9F17C85896EC}" type="presOf" srcId="{009180CB-8AE8-4613-8506-3021F2231D94}" destId="{33DB93AF-177B-4357-8B78-258139C679DB}" srcOrd="0" destOrd="0" presId="urn:microsoft.com/office/officeart/2005/8/layout/vList2"/>
    <dgm:cxn modelId="{5211FF81-6FCF-4E96-9F15-494D83F6482E}" type="presOf" srcId="{85E29086-5B00-42F6-BB40-63848C800962}" destId="{5C84D64F-1E12-450E-8B3F-D6C411CB04ED}" srcOrd="0" destOrd="0" presId="urn:microsoft.com/office/officeart/2005/8/layout/vList2"/>
    <dgm:cxn modelId="{B3C795C1-5E65-4548-BE34-DE4F07B43FEC}" type="presParOf" srcId="{33DB93AF-177B-4357-8B78-258139C679DB}" destId="{5C84D64F-1E12-450E-8B3F-D6C411CB04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4D64F-1E12-450E-8B3F-D6C411CB04ED}">
      <dsp:nvSpPr>
        <dsp:cNvPr id="0" name=""/>
        <dsp:cNvSpPr/>
      </dsp:nvSpPr>
      <dsp:spPr>
        <a:xfrm>
          <a:off x="0" y="882819"/>
          <a:ext cx="10515600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Adding another model based on given ERD</a:t>
          </a:r>
        </a:p>
      </dsp:txBody>
      <dsp:txXfrm>
        <a:off x="126223" y="1009042"/>
        <a:ext cx="10263154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8B9A-6602-492A-B3D4-B7EE98F2D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A66E4-A214-4894-9540-EDFEAA3A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9389-7014-4483-A471-C342CEF9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6F6-E9A1-426B-BF98-23F3A394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7D7C-B17F-4A21-9826-7F2D66D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DF97-5F8E-41EB-9954-1702A98D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ADEF8-A2B0-471C-967C-E6354AE9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B345-ADB5-4880-9BD7-41001E6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6AD8-7BF8-4FCF-A6D9-4FA5B5D5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33F8-155A-477F-8315-2D35432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8A0C2-9E91-4C1F-B155-289C91AA3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C4C3D-8F60-47DA-8FB8-C7DE940F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B44E-0DC9-4E35-BE73-AE4A372F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C2D2-BF4B-4061-8080-AB3EB43C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483D-BB02-4F6F-944F-AD42CD85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71C2-A44A-4AA6-A0CE-4BA1AA44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6B8E-0244-4DEB-AE9C-9EA5FA9B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AEA25-F404-49E9-B138-EF72CE4C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23DE-0CB8-486F-BBAF-8150CC82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616B-FD78-4A23-A29C-CB47692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138C-10F1-4D86-A7A6-8CBC570E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EF741-23F7-42CA-80E0-966E700A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7DDA-0FF2-449F-9B21-F7349031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A321-5F00-4C3A-BB77-CF9AA737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8DF7-60DC-41EA-A761-33BF13D5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F1BC-562F-432B-ABA3-AA3F2B91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82D4-61CE-4D4A-AC5F-AC788895F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B6A23-B3FC-4A55-8377-C6ECA1D8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38BD-243D-4C3D-AFBD-A25FD9CB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FFFD-D73D-424E-B17D-D3CC4B10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CA82F-D86D-4C20-881D-9F268D41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05C5-C4B9-4D6F-AB93-D123720E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1442F-CB3F-44B3-9ABB-BC26B48F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1C-9E94-4A72-9B9C-603BE0AE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DDA35-94E8-49D7-ADDA-DC61679EC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BF9D-CBBD-40B2-912F-CE644B4F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B6DA-E642-4AFC-BA2C-A3E92154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66E70-4E2E-4999-8365-04982263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73344-B9E5-4A91-A732-36B7CECD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F80-2235-427D-9FCD-9BF8293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5B8C1-4F7B-4E76-9A6B-1611F64C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5EC6-99A9-4870-A2BD-6ADA9E4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F8FF4-95F4-4171-A66A-802B1F8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79944-9342-48C2-9401-669BFC68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0AB-45CF-4557-B884-6BC140B5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AF2CA-38A0-426C-806F-19493351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AF0-D260-491A-9375-B952FE31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CBE8-1A87-431E-B376-EF0C8A4C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D51F-8303-4B77-872A-454BB700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28C83-E185-489C-85FF-04B05496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0DE5A-49A4-43B4-B036-5441511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35028-86F7-43EE-8AF8-A9F8964C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F60-85E0-4D2E-8D7D-EEF78539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981E4-C76E-469C-8012-87033CE4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19C40-08CE-4BDA-B4DF-EABE3CE01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7915-46F6-4B91-A188-7F7E132C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CB38-8DE0-492C-9B5B-5A361E7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F454-2FA5-4309-8751-29AC9E5B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351E6-B740-44F5-8E32-6358583C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3777-CD3C-46CF-98AF-9AACBAE0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63D1-A521-4F7C-8A2B-64570B2E1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AF46-3DDB-46C5-97C1-E26F07274C6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7F29-BFD1-4197-9986-8425F476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DF32-906E-43A2-A538-34D82E50D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entityframeworkcore.com/configuration/one-to-many-relationship-configuration" TargetMode="External"/><Relationship Id="rId2" Type="http://schemas.openxmlformats.org/officeDocument/2006/relationships/hyperlink" Target="https://www.learnentityframeworkcore.com/configuration/one-to-one-relationship-configu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entityframeworkcore.com/configuration/many-to-many-relationship-configur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F09A-EB06-4F9C-A72E-9DE1FED52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Produce API </a:t>
            </a:r>
            <a:r>
              <a:rPr lang="en-US" dirty="0" err="1"/>
              <a:t>.Net</a:t>
            </a:r>
            <a:r>
              <a:rPr lang="en-US" dirty="0"/>
              <a:t> Core</a:t>
            </a:r>
            <a:endParaRPr lang="en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313D-8E76-4838-9980-AF18CE66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ToDo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2E8613-DBEC-437C-8251-D5C965F16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847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38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79FE1-51D2-423F-8C82-C70EFAB6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another model based on ERD below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699DDC-A02B-4622-9D84-B81B91DAC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9FEE-A787-43C7-A648-1D206BF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 define each relation between the table in your </a:t>
            </a:r>
            <a:r>
              <a:rPr lang="en-US" dirty="0" err="1"/>
              <a:t>MyContext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2F37-FF11-49BC-BB6A-1441BBF0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know how, let’s take a look on this link</a:t>
            </a:r>
          </a:p>
          <a:p>
            <a:r>
              <a:rPr lang="en-US" dirty="0">
                <a:hlinkClick r:id="rId2"/>
              </a:rPr>
              <a:t>One to One relationship</a:t>
            </a:r>
            <a:endParaRPr lang="en-US" dirty="0"/>
          </a:p>
          <a:p>
            <a:r>
              <a:rPr lang="en-US" dirty="0">
                <a:hlinkClick r:id="rId3"/>
              </a:rPr>
              <a:t>One to Many relationship</a:t>
            </a:r>
            <a:endParaRPr lang="en-US" dirty="0"/>
          </a:p>
          <a:p>
            <a:r>
              <a:rPr lang="en-US" dirty="0">
                <a:hlinkClick r:id="rId4"/>
              </a:rPr>
              <a:t>Many to Many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3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72D41-72AF-4D06-971A-088AD354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Attention!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DE3E63D-3804-4BE2-900C-F7E8BE6D6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715F9C-847A-43F4-9E3C-0D727E2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Beware on when to use </a:t>
            </a:r>
            <a:r>
              <a:rPr lang="en-US" sz="2200" dirty="0" err="1"/>
              <a:t>ICollection</a:t>
            </a:r>
            <a:r>
              <a:rPr lang="en-US" sz="2200" dirty="0"/>
              <a:t>&lt;Model&gt; and which class to use it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013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AB69-6708-420F-A5A5-E5B6A136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Don’t forget to migrate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820B-7DF4-4E99-A9F1-D4D81379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Check your database then, is your table already added to your database?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4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Produce API .Net Core</vt:lpstr>
      <vt:lpstr>ToDo</vt:lpstr>
      <vt:lpstr>Add another model based on ERD below</vt:lpstr>
      <vt:lpstr>You need to  define each relation between the table in your MyContext file</vt:lpstr>
      <vt:lpstr>Attention!</vt:lpstr>
      <vt:lpstr>Don’t forget to migrate your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API .Net Core (3)</dc:title>
  <dc:creator>MUHAMMAD RIFQI</dc:creator>
  <cp:lastModifiedBy>MUHAMMAD RIFQI</cp:lastModifiedBy>
  <cp:revision>8</cp:revision>
  <dcterms:created xsi:type="dcterms:W3CDTF">2021-10-21T03:12:21Z</dcterms:created>
  <dcterms:modified xsi:type="dcterms:W3CDTF">2023-09-29T03:22:18Z</dcterms:modified>
</cp:coreProperties>
</file>