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69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8B9A-6602-492A-B3D4-B7EE98F2D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A66E4-A214-4894-9540-EDFEAA3A9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49389-7014-4483-A471-C342CEF9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F46-3DDB-46C5-97C1-E26F07274C6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66F6-E9A1-426B-BF98-23F3A394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67D7C-B17F-4A21-9826-7F2D66D5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5A27-CF7A-45CB-9A66-869F68A0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DF97-5F8E-41EB-9954-1702A98D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ADEF8-A2B0-471C-967C-E6354AE99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5B345-ADB5-4880-9BD7-41001E6B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F46-3DDB-46C5-97C1-E26F07274C6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B6AD8-7BF8-4FCF-A6D9-4FA5B5D5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733F8-155A-477F-8315-2D35432B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5A27-CF7A-45CB-9A66-869F68A0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6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8A0C2-9E91-4C1F-B155-289C91AA3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C4C3D-8F60-47DA-8FB8-C7DE940F1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FB44E-0DC9-4E35-BE73-AE4A372F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F46-3DDB-46C5-97C1-E26F07274C6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8C2D2-BF4B-4061-8080-AB3EB43C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9483D-BB02-4F6F-944F-AD42CD85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5A27-CF7A-45CB-9A66-869F68A0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3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71C2-A44A-4AA6-A0CE-4BA1AA44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F6B8E-0244-4DEB-AE9C-9EA5FA9B8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AEA25-F404-49E9-B138-EF72CE4C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F46-3DDB-46C5-97C1-E26F07274C6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F23DE-0CB8-486F-BBAF-8150CC82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616B-FD78-4A23-A29C-CB476923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5A27-CF7A-45CB-9A66-869F68A0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5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138C-10F1-4D86-A7A6-8CBC570E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EF741-23F7-42CA-80E0-966E700A2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87DDA-0FF2-449F-9B21-F7349031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F46-3DDB-46C5-97C1-E26F07274C6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A321-5F00-4C3A-BB77-CF9AA737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18DF7-60DC-41EA-A761-33BF13D5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5A27-CF7A-45CB-9A66-869F68A0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7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F1BC-562F-432B-ABA3-AA3F2B91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282D4-61CE-4D4A-AC5F-AC788895F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B6A23-B3FC-4A55-8377-C6ECA1D89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B38BD-243D-4C3D-AFBD-A25FD9CB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F46-3DDB-46C5-97C1-E26F07274C6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5FFFD-D73D-424E-B17D-D3CC4B10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CA82F-D86D-4C20-881D-9F268D41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5A27-CF7A-45CB-9A66-869F68A0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0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05C5-C4B9-4D6F-AB93-D123720E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1442F-CB3F-44B3-9ABB-BC26B48FE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4B1C-9E94-4A72-9B9C-603BE0AE5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DDA35-94E8-49D7-ADDA-DC61679EC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EBF9D-CBBD-40B2-912F-CE644B4FB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BB6DA-E642-4AFC-BA2C-A3E92154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F46-3DDB-46C5-97C1-E26F07274C6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66E70-4E2E-4999-8365-04982263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F73344-B9E5-4A91-A732-36B7CECD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5A27-CF7A-45CB-9A66-869F68A0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5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EF80-2235-427D-9FCD-9BF8293B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5B8C1-4F7B-4E76-9A6B-1611F64C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F46-3DDB-46C5-97C1-E26F07274C6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D5EC6-99A9-4870-A2BD-6ADA9E4A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F8FF4-95F4-4171-A66A-802B1F88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5A27-CF7A-45CB-9A66-869F68A0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4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79944-9342-48C2-9401-669BFC68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F46-3DDB-46C5-97C1-E26F07274C6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D00AB-45CF-4557-B884-6BC140B5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AF2CA-38A0-426C-806F-19493351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5A27-CF7A-45CB-9A66-869F68A0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5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AAF0-D260-491A-9375-B952FE31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4CBE8-1A87-431E-B376-EF0C8A4CC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0D51F-8303-4B77-872A-454BB7000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28C83-E185-489C-85FF-04B05496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F46-3DDB-46C5-97C1-E26F07274C6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0DE5A-49A4-43B4-B036-54415112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35028-86F7-43EE-8AF8-A9F8964C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5A27-CF7A-45CB-9A66-869F68A0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6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DF60-85E0-4D2E-8D7D-EEF78539D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981E4-C76E-469C-8012-87033CE45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19C40-08CE-4BDA-B4DF-EABE3CE01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77915-46F6-4B91-A188-7F7E132C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F46-3DDB-46C5-97C1-E26F07274C6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DCB38-8DE0-492C-9B5B-5A361E75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4F454-2FA5-4309-8751-29AC9E5B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5A27-CF7A-45CB-9A66-869F68A0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2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351E6-B740-44F5-8E32-6358583C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13777-CD3C-46CF-98AF-9AACBAE0E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963D1-A521-4F7C-8A2B-64570B2E1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AF46-3DDB-46C5-97C1-E26F07274C6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07F29-BFD1-4197-9986-8425F4767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DF32-906E-43A2-A538-34D82E50D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D5A27-CF7A-45CB-9A66-869F68A0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3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-sharpcorner.com/article/enabling-cors-in-asp-net-core-api-application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FD4F22-4677-4092-B0D3-C8FFAE8DC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CORS</a:t>
            </a:r>
            <a:endParaRPr lang="en-ID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7F20492-74CA-4951-9AC8-DBD395EE3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999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27CD12-A6CF-489C-ADCF-17D7E56C7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E48C8E-1009-4750-9630-436223C9E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70ACFF1E-E5E6-43E9-A5B7-33E0BEBD6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217FABC-C638-4392-847B-1D5D24ACF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F4D7986-89F7-4A82-BCE1-D3748FA19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86EDA91-62A8-4A58-8FD1-50579B98C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2FE2666-E34E-4114-988D-0D6E0E7EF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0447EE7-0C29-4B15-AABB-C0C4A8F6A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5347D5C-1205-4D74-AA55-A6AC8C781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3696D3F-405F-490D-AF68-9BBDC7DDD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194048F-FCD0-4944-9723-14BFD0715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634E52A-02AD-4955-AA3F-8E8935F41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9E661E3-26F4-4992-B424-91AAE0A00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5FC5C1D-91B5-4EBF-9A3E-BB5DC1E2A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D39CDA7-D7D3-4FED-B2BA-40464AA42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7F716E2-501F-47E8-9626-D9EC5492C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074FC5C-533A-4B99-8B9E-ED1C65AE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00EDCFC2-0B77-4D95-8F8E-DB60A85F2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974CB405-A36B-4456-9DE3-EBE212552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D84B494-4095-4E61-B65F-34F5C6BC8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3484AA0-BE6E-4F8B-85CF-9C4C750FF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7D38E5F-6E59-41DA-B3CA-6AD28BF6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3893141"/>
            <a:ext cx="8845667" cy="1771275"/>
            <a:chOff x="1669293" y="3893141"/>
            <a:chExt cx="8845667" cy="1771275"/>
          </a:xfrm>
        </p:grpSpPr>
        <p:sp>
          <p:nvSpPr>
            <p:cNvPr id="34" name="Isosceles Triangle 39">
              <a:extLst>
                <a:ext uri="{FF2B5EF4-FFF2-40B4-BE49-F238E27FC236}">
                  <a16:creationId xmlns:a16="http://schemas.microsoft.com/office/drawing/2014/main" id="{9AF9BC5C-44FD-4080-8C54-CC4E5F83F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A884903-3516-494A-B966-3E7651567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6CE813-C574-4B9A-8200-2197D776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3980237"/>
            <a:ext cx="8672295" cy="727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And this inside your Configure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A3B2D-2DBB-43E4-B77A-187672483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9237" y="4707986"/>
            <a:ext cx="8673427" cy="5226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1600" kern="1200">
              <a:solidFill>
                <a:srgbClr val="FFFFF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019510-1F68-48FE-8C72-905BF5582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032" y="1179555"/>
            <a:ext cx="8850737" cy="262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FBB1E-2E02-4EBF-AF53-189EA186F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92" y="2365044"/>
            <a:ext cx="8592956" cy="64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6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98DE8B7-8338-45FE-A917-C8555AB8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Add the code below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411975-DF44-4164-B065-3E559AAD8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r>
              <a:rPr lang="en-US" sz="1600"/>
              <a:t>The code from slide 8 (inside the script) will redirect to your API address.</a:t>
            </a:r>
          </a:p>
          <a:p>
            <a:r>
              <a:rPr lang="en-US" sz="1600"/>
              <a:t>In this case, it will redirect into Employees controller in API project.</a:t>
            </a:r>
          </a:p>
          <a:p>
            <a:r>
              <a:rPr lang="en-US" sz="1600"/>
              <a:t>To check if your CORS success, add another method like this inside the Employees Controller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485C81-44E2-4277-80C1-7C6B25E5C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3" y="3087804"/>
            <a:ext cx="6691698" cy="256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2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093E1-7889-4749-A155-990C72C0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 out the different of </a:t>
            </a:r>
            <a:r>
              <a:rPr lang="en-US" sz="3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AllowAnyOrigin</a:t>
            </a:r>
            <a: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sz="3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WithOrigin</a:t>
            </a:r>
            <a:endParaRPr lang="en-US" sz="3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9019A-8586-42DC-9112-C238171B1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accent1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A50FBC40-4BBC-498D-878E-9F19F9DAB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3401" y="2139351"/>
            <a:ext cx="4165196" cy="41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10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D9BB-6174-49E8-99BF-ACDF1E84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Right click on your solution (above your API project), click properties.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26CAF-E0CD-4E9B-97E0-29154C756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 like this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8FD6246-D0E2-43C0-B250-68C099F64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684" y="1863801"/>
            <a:ext cx="641263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14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CA920-A7FF-402D-B0EC-7CE43073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Now run your project. There will be two tabs open, one for API and others for client.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AB732-9800-4085-B392-BDA838B4F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Go to client tab, and open the console. If your CORS success, it will look like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1FCF6-EA49-4B91-8C37-D8CDC3C08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64725"/>
            <a:ext cx="10515599" cy="13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01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DB10D-FF35-4F46-ABAA-2CF578B0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A4E0F-7498-4CFE-96EB-DE5DD224E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https://www.c-sharpcorner.com/article/enabling-cors-in-asp-net-core-api-application/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4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4AE74-FF32-4731-AE9B-10CF6FDB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ASP </a:t>
            </a:r>
            <a:r>
              <a:rPr lang="en-US" dirty="0" err="1"/>
              <a:t>.Net</a:t>
            </a:r>
            <a:r>
              <a:rPr lang="en-US" dirty="0"/>
              <a:t> Core MVC project in your current project named Client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8AEA9E-E5B7-4841-A288-65CA85583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550" y="2310606"/>
            <a:ext cx="6438900" cy="3381375"/>
          </a:xfrm>
        </p:spPr>
      </p:pic>
    </p:spTree>
    <p:extLst>
      <p:ext uri="{BB962C8B-B14F-4D97-AF65-F5344CB8AC3E}">
        <p14:creationId xmlns:p14="http://schemas.microsoft.com/office/powerpoint/2010/main" val="383191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B5139D-DB7A-4A28-8F72-C328B92E4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889" y="643466"/>
            <a:ext cx="790222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2D9E-081A-42E8-8C60-44EA405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 your solution look like now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8B1161-CA96-41FC-A686-5D450FC5C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512" y="3391943"/>
            <a:ext cx="8628976" cy="2184901"/>
          </a:xfrm>
        </p:spPr>
      </p:pic>
    </p:spTree>
    <p:extLst>
      <p:ext uri="{BB962C8B-B14F-4D97-AF65-F5344CB8AC3E}">
        <p14:creationId xmlns:p14="http://schemas.microsoft.com/office/powerpoint/2010/main" val="51451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BA60-F12E-41EC-9A9A-9942341B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the Client project, add new </a:t>
            </a:r>
            <a:r>
              <a:rPr lang="en-US" b="1" dirty="0"/>
              <a:t>MVC controller</a:t>
            </a:r>
            <a:r>
              <a:rPr lang="en-US" dirty="0"/>
              <a:t>. Named by </a:t>
            </a:r>
            <a:r>
              <a:rPr lang="en-US" dirty="0" err="1"/>
              <a:t>TestCors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BEC66-43AA-4DE9-BB4D-DCFBDFC16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7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4D20-6737-46D8-AEBC-2BE8BA9A6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Right click at the Index, click add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B65AD-42D0-42AE-9120-7EFC8BFFB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3F0EF-4F35-432F-A73F-BB22F93DD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2752"/>
            <a:ext cx="10515599" cy="428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3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476D-59AD-451C-9432-7EFE6AAA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 like this, click add then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11842-0315-42F7-B06B-54581A7EF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23ED9-8692-401D-9F92-D7118273F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90" y="1863801"/>
            <a:ext cx="7591019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2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9D8E-C676-4A29-95B6-F1623C520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 code below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BCE4D-A0DE-46A9-A3B5-1CB4F40EC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set the URL freely.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7CBC6-DB97-4FD7-BE6B-DD74206CD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80" y="1863801"/>
            <a:ext cx="5567838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6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27CD12-A6CF-489C-ADCF-17D7E56C7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E48C8E-1009-4750-9630-436223C9E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70ACFF1E-E5E6-43E9-A5B7-33E0BEBD6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217FABC-C638-4392-847B-1D5D24ACF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F4D7986-89F7-4A82-BCE1-D3748FA19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86EDA91-62A8-4A58-8FD1-50579B98C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2FE2666-E34E-4114-988D-0D6E0E7EF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0447EE7-0C29-4B15-AABB-C0C4A8F6A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5347D5C-1205-4D74-AA55-A6AC8C781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3696D3F-405F-490D-AF68-9BBDC7DDD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194048F-FCD0-4944-9723-14BFD0715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634E52A-02AD-4955-AA3F-8E8935F41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9E661E3-26F4-4992-B424-91AAE0A00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5FC5C1D-91B5-4EBF-9A3E-BB5DC1E2A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D39CDA7-D7D3-4FED-B2BA-40464AA42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7F716E2-501F-47E8-9626-D9EC5492C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074FC5C-533A-4B99-8B9E-ED1C65AE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00EDCFC2-0B77-4D95-8F8E-DB60A85F2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974CB405-A36B-4456-9DE3-EBE212552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D84B494-4095-4E61-B65F-34F5C6BC8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3484AA0-BE6E-4F8B-85CF-9C4C750FF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7D38E5F-6E59-41DA-B3CA-6AD28BF6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3893141"/>
            <a:ext cx="8845667" cy="1771275"/>
            <a:chOff x="1669293" y="3893141"/>
            <a:chExt cx="8845667" cy="1771275"/>
          </a:xfrm>
        </p:grpSpPr>
        <p:sp>
          <p:nvSpPr>
            <p:cNvPr id="34" name="Isosceles Triangle 39">
              <a:extLst>
                <a:ext uri="{FF2B5EF4-FFF2-40B4-BE49-F238E27FC236}">
                  <a16:creationId xmlns:a16="http://schemas.microsoft.com/office/drawing/2014/main" id="{9AF9BC5C-44FD-4080-8C54-CC4E5F83F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A884903-3516-494A-B966-3E7651567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48C03C-B6FB-4338-A7C8-E95CE167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3980237"/>
            <a:ext cx="8672295" cy="727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200" kern="1200" dirty="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Go back to your API project, go to startup file, add code above inside Configure Service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E1655-36A6-43B6-B4DC-5DABB8B07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9237" y="4707986"/>
            <a:ext cx="8673427" cy="5226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1600" kern="1200">
              <a:solidFill>
                <a:srgbClr val="FFFFF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019510-1F68-48FE-8C72-905BF5582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032" y="1179555"/>
            <a:ext cx="8850737" cy="262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46E9A-1529-41C9-8F10-4A91BCE4C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387" y="1814793"/>
            <a:ext cx="8513483" cy="1365704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52613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215</Words>
  <Application>Microsoft Office PowerPoint</Application>
  <PresentationFormat>Widescreen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CORS</vt:lpstr>
      <vt:lpstr>Add new ASP .Net Core MVC project in your current project named Client</vt:lpstr>
      <vt:lpstr>PowerPoint Presentation</vt:lpstr>
      <vt:lpstr>Here’ your solution look like now</vt:lpstr>
      <vt:lpstr>Inside the Client project, add new MVC controller. Named by TestCors</vt:lpstr>
      <vt:lpstr>Right click at the Index, click add view</vt:lpstr>
      <vt:lpstr>Set like this, click add then</vt:lpstr>
      <vt:lpstr>Write code below</vt:lpstr>
      <vt:lpstr>Go back to your API project, go to startup file, add code above inside Configure Service method</vt:lpstr>
      <vt:lpstr>And this inside your Configure method</vt:lpstr>
      <vt:lpstr>Add the code below</vt:lpstr>
      <vt:lpstr>Find out the different of AllowAnyOrigin and WithOrigin</vt:lpstr>
      <vt:lpstr>Right click on your solution (above your API project), click properties. </vt:lpstr>
      <vt:lpstr>Now run your project. There will be two tabs open, one for API and others for client.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Produce API .Net Core (3)</dc:title>
  <dc:creator>MUHAMMAD RIFQI</dc:creator>
  <cp:lastModifiedBy>MUHAMMAD RIFQI</cp:lastModifiedBy>
  <cp:revision>17</cp:revision>
  <dcterms:created xsi:type="dcterms:W3CDTF">2021-10-21T03:12:21Z</dcterms:created>
  <dcterms:modified xsi:type="dcterms:W3CDTF">2023-10-09T02:10:56Z</dcterms:modified>
</cp:coreProperties>
</file>