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3" r:id="rId4"/>
    <p:sldId id="259" r:id="rId5"/>
    <p:sldId id="265" r:id="rId6"/>
    <p:sldId id="256" r:id="rId7"/>
    <p:sldId id="264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95EB5-1683-4062-955E-72FB6B76A8CD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49585-8834-4EAF-8510-014BEE184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9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49585-8834-4EAF-8510-014BEE1840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2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49585-8834-4EAF-8510-014BEE1840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91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49585-8834-4EAF-8510-014BEE1840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2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1C71D-D8AD-4E98-8C56-E0A699D99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0B6A18-914E-4CEA-AD57-65215841D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2A941-B173-4C1F-9FDE-2EDE6671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AAA-B250-4D66-B7A4-8BECB4AFCBD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7C42C-D9C4-4E97-A25F-DDDA291B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34F00-BF3A-4166-B594-69015CD4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EE6C-058D-4896-A3CF-94EF91DDE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76254-650B-4B92-9505-B7A15711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F18762-664D-47F7-98E3-7B73A4C35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A5D13-D3F4-430E-B492-F47DEBA6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AAA-B250-4D66-B7A4-8BECB4AFCBD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F7957-9911-4865-B5D0-075460CF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0B25B-40DE-4B2F-9B8E-BA2E13D9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EE6C-058D-4896-A3CF-94EF91DDE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5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8E00DF-023D-4C7C-97CC-D58F8FE72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C1C2C-E4AC-46D0-9ED3-7F25A0D79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D5DD4-33E8-4FCC-9FD3-0E063D97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AAA-B250-4D66-B7A4-8BECB4AFCBD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C1C4C-7A32-40B6-96CA-A41D539F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76C8F-916D-409D-B19D-A69BBC0B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EE6C-058D-4896-A3CF-94EF91DDE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6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7CD2F-16B9-4229-A2C4-143011C0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14281-E6C6-4BCF-A1DC-6EBC497A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1DA5B-EE29-4832-8B83-CCD973D3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AAA-B250-4D66-B7A4-8BECB4AFCBD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0C446-8788-4D4E-B3CC-484071E0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6C729-29A2-4395-9A36-EC93638C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EE6C-058D-4896-A3CF-94EF91DDE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4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0820F-FA8C-4072-9409-130CBBF1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3CD39-D27D-42CB-A0CF-DD5BBC32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30A4B-0806-40EF-A2CE-D7C3E085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AAA-B250-4D66-B7A4-8BECB4AFCBD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756F6-5EDD-4194-A6F6-86C2E766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402B0-D64F-4C4F-81F6-A9B0E568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EE6C-058D-4896-A3CF-94EF91DDE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7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D67A-F1FE-4C43-9A76-ED369D07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EA575-4422-407A-BFB0-E0344084F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06F98-9E0E-4B09-AA4B-54DA3A4A1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9F262-475B-4081-883C-965DF13B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AAA-B250-4D66-B7A4-8BECB4AFCBD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9D5D06-0DB9-40E8-B445-AA55E5FB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01454-E1B9-441B-B796-F1A7A666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EE6C-058D-4896-A3CF-94EF91DDE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67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97356-0833-4EDC-BC0D-CCF2086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44F10-FD5F-4ACA-9F52-223117FA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3E50BC-A7C0-4E93-9B5F-B06CDC23D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AD8E27-0EAD-4DEA-A544-5DAA5742F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BF2413-1ED1-4440-98F4-211AC6AC8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B2ECD6-115B-420D-AB99-2C74762C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AAA-B250-4D66-B7A4-8BECB4AFCBD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3F967B-BF37-4C03-991D-4C5A3589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9BCDC3-82DC-4C0A-8800-63E4648D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EE6C-058D-4896-A3CF-94EF91DDE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076E2-9898-4407-AB3D-BAA71A1A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FC66BE-EEED-493D-88ED-4B5E7404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AAA-B250-4D66-B7A4-8BECB4AFCBD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DC5E8C-741D-4576-B1C5-A4D314A7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143044-14AD-4A4E-9521-58F01779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EE6C-058D-4896-A3CF-94EF91DDE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F96E93-8B59-46FD-A673-2F02A71B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AAA-B250-4D66-B7A4-8BECB4AFCBD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43959A-B8D4-4EDD-9D1D-650CA0E6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CB09A7-453D-4B8A-870A-65C6E2D2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EE6C-058D-4896-A3CF-94EF91DDE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9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F0DC3-DA42-4916-8D5F-5693C56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769A6-5A98-421E-8824-4ED9A274D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623A16-320B-41D8-A25B-1E4E1197A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218B1-27F4-4D6D-ADBF-A70E303D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AAA-B250-4D66-B7A4-8BECB4AFCBD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79119-0DB8-4DDF-BDFA-C8C13053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B01A1F-1682-4D6A-85AC-147DBAC7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EE6C-058D-4896-A3CF-94EF91DDE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7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77379-C23F-404B-901D-4973FC69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44E3B3-8D9A-4F24-AD64-977F0AD20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B37C1-2FA6-4966-B7FD-37D96274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0D356-BDF2-4672-A219-A67E1677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5AAA-B250-4D66-B7A4-8BECB4AFCBD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83C06C-6D56-4110-80DB-D9167692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A769F-42A0-4E2D-8292-2D615C8A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EE6C-058D-4896-A3CF-94EF91DDE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E545DA-6C75-44B3-B617-EEDBB5E4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B7684-3628-4004-8B38-18418909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9B951-5DCB-4F29-9214-08B6C4AEE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B5AAA-B250-4D66-B7A4-8BECB4AFCBD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8E7EB-9EE8-41FE-B9D3-9B3EA2691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ED62E-2058-44AF-B316-8171D7F90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EE6C-058D-4896-A3CF-94EF91DDE8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5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2165DE-3071-426A-A7B8-F963365C0136}"/>
              </a:ext>
            </a:extLst>
          </p:cNvPr>
          <p:cNvSpPr/>
          <p:nvPr/>
        </p:nvSpPr>
        <p:spPr>
          <a:xfrm>
            <a:off x="4991100" y="2113997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7A5620-7B16-49B9-AD7B-7C273B04695D}"/>
              </a:ext>
            </a:extLst>
          </p:cNvPr>
          <p:cNvSpPr/>
          <p:nvPr/>
        </p:nvSpPr>
        <p:spPr>
          <a:xfrm>
            <a:off x="3252556" y="2113997"/>
            <a:ext cx="877409" cy="747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 ARRAY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D22DA9-A634-49FA-9E9E-FDB2CD37503C}"/>
              </a:ext>
            </a:extLst>
          </p:cNvPr>
          <p:cNvCxnSpPr>
            <a:cxnSpLocks/>
          </p:cNvCxnSpPr>
          <p:nvPr/>
        </p:nvCxnSpPr>
        <p:spPr>
          <a:xfrm>
            <a:off x="4129965" y="2318182"/>
            <a:ext cx="86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DADDE4C-4069-4080-A2DE-BDD5D992FBC0}"/>
              </a:ext>
            </a:extLst>
          </p:cNvPr>
          <p:cNvCxnSpPr>
            <a:cxnSpLocks/>
          </p:cNvCxnSpPr>
          <p:nvPr/>
        </p:nvCxnSpPr>
        <p:spPr>
          <a:xfrm>
            <a:off x="4361155" y="2318182"/>
            <a:ext cx="629945" cy="169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66F144F-BE8D-426C-B09E-49EE6764EF7D}"/>
              </a:ext>
            </a:extLst>
          </p:cNvPr>
          <p:cNvCxnSpPr>
            <a:cxnSpLocks/>
          </p:cNvCxnSpPr>
          <p:nvPr/>
        </p:nvCxnSpPr>
        <p:spPr>
          <a:xfrm>
            <a:off x="4676127" y="2487599"/>
            <a:ext cx="314973" cy="169417"/>
          </a:xfrm>
          <a:prstGeom prst="bentConnector3">
            <a:avLst>
              <a:gd name="adj1" fmla="val 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7209821-A698-4A3C-BB6A-0A7FFDB6DC9B}"/>
              </a:ext>
            </a:extLst>
          </p:cNvPr>
          <p:cNvSpPr/>
          <p:nvPr/>
        </p:nvSpPr>
        <p:spPr>
          <a:xfrm flipH="1">
            <a:off x="4998346" y="2250329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Dmic12</a:t>
            </a:r>
            <a:endParaRPr lang="zh-CN" altLang="en-US" sz="800" dirty="0"/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6E51F12C-75DE-4E97-8701-271E8B4244AA}"/>
              </a:ext>
            </a:extLst>
          </p:cNvPr>
          <p:cNvSpPr/>
          <p:nvPr/>
        </p:nvSpPr>
        <p:spPr>
          <a:xfrm flipH="1">
            <a:off x="4998346" y="2419746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Dmic34</a:t>
            </a:r>
            <a:endParaRPr lang="zh-CN" altLang="en-US" sz="800" dirty="0"/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14AA0DA0-E26A-4C3B-932E-DBAC5DCA1EDF}"/>
              </a:ext>
            </a:extLst>
          </p:cNvPr>
          <p:cNvSpPr/>
          <p:nvPr/>
        </p:nvSpPr>
        <p:spPr>
          <a:xfrm flipH="1">
            <a:off x="4998346" y="2589163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Dmic56</a:t>
            </a:r>
            <a:endParaRPr lang="zh-CN" altLang="en-US" sz="800" dirty="0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0BF5FA36-0ACA-4B04-86CB-7581B346C974}"/>
              </a:ext>
            </a:extLst>
          </p:cNvPr>
          <p:cNvSpPr/>
          <p:nvPr/>
        </p:nvSpPr>
        <p:spPr>
          <a:xfrm flipH="1">
            <a:off x="4998346" y="4053350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DAC</a:t>
            </a:r>
            <a:endParaRPr lang="zh-CN" altLang="en-US" sz="800" dirty="0"/>
          </a:p>
        </p:txBody>
      </p:sp>
      <p:pic>
        <p:nvPicPr>
          <p:cNvPr id="26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CC34E521-BFBE-4D28-9058-2406E5D6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55041" y="3664707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84A7A951-6321-4732-813A-9C7B48180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7795" y="4100413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8C98D36-531B-44E9-A24E-D702E23567F1}"/>
              </a:ext>
            </a:extLst>
          </p:cNvPr>
          <p:cNvCxnSpPr>
            <a:cxnSpLocks/>
            <a:endCxn id="26" idx="1"/>
          </p:cNvCxnSpPr>
          <p:nvPr/>
        </p:nvCxnSpPr>
        <p:spPr>
          <a:xfrm rot="10800000">
            <a:off x="3466478" y="3882560"/>
            <a:ext cx="413756" cy="238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0D90CC1-0495-477A-869A-2CD5104E0866}"/>
              </a:ext>
            </a:extLst>
          </p:cNvPr>
          <p:cNvCxnSpPr>
            <a:cxnSpLocks/>
            <a:endCxn id="35" idx="1"/>
          </p:cNvCxnSpPr>
          <p:nvPr/>
        </p:nvCxnSpPr>
        <p:spPr>
          <a:xfrm rot="10800000" flipV="1">
            <a:off x="3459232" y="4121202"/>
            <a:ext cx="421002" cy="197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3BB2B5D-B44E-4EDD-AE40-0D7A49FBD2AA}"/>
              </a:ext>
            </a:extLst>
          </p:cNvPr>
          <p:cNvCxnSpPr>
            <a:cxnSpLocks/>
          </p:cNvCxnSpPr>
          <p:nvPr/>
        </p:nvCxnSpPr>
        <p:spPr>
          <a:xfrm flipH="1">
            <a:off x="3880234" y="4121202"/>
            <a:ext cx="1110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1B72016-CE37-4E38-9726-96B4EA061FD8}"/>
              </a:ext>
            </a:extLst>
          </p:cNvPr>
          <p:cNvCxnSpPr>
            <a:cxnSpLocks/>
          </p:cNvCxnSpPr>
          <p:nvPr/>
        </p:nvCxnSpPr>
        <p:spPr>
          <a:xfrm>
            <a:off x="7521235" y="2555451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箭头: 五边形 77">
            <a:extLst>
              <a:ext uri="{FF2B5EF4-FFF2-40B4-BE49-F238E27FC236}">
                <a16:creationId xmlns:a16="http://schemas.microsoft.com/office/drawing/2014/main" id="{21C3AC33-9997-4436-8B22-C9BFBCF2491E}"/>
              </a:ext>
            </a:extLst>
          </p:cNvPr>
          <p:cNvSpPr/>
          <p:nvPr/>
        </p:nvSpPr>
        <p:spPr>
          <a:xfrm>
            <a:off x="7061493" y="2487598"/>
            <a:ext cx="45236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USB</a:t>
            </a:r>
            <a:endParaRPr lang="zh-CN" altLang="en-US" sz="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897EF8-4CD6-49C7-BF6C-A74C5F3147B2}"/>
              </a:ext>
            </a:extLst>
          </p:cNvPr>
          <p:cNvSpPr txBox="1"/>
          <p:nvPr/>
        </p:nvSpPr>
        <p:spPr>
          <a:xfrm>
            <a:off x="4078460" y="597569"/>
            <a:ext cx="403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TYPC </a:t>
            </a:r>
            <a:r>
              <a:rPr lang="zh-CN" altLang="en-US" sz="2400" dirty="0"/>
              <a:t>耳机硬件系统方案框图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406EADA-A80F-421D-A555-3471D2EE9A57}"/>
              </a:ext>
            </a:extLst>
          </p:cNvPr>
          <p:cNvSpPr/>
          <p:nvPr/>
        </p:nvSpPr>
        <p:spPr>
          <a:xfrm>
            <a:off x="8361655" y="2300797"/>
            <a:ext cx="844079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TYPEC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49CFB6-125A-45FF-AC6C-500B983D8FAB}"/>
              </a:ext>
            </a:extLst>
          </p:cNvPr>
          <p:cNvSpPr/>
          <p:nvPr/>
        </p:nvSpPr>
        <p:spPr>
          <a:xfrm>
            <a:off x="8382370" y="3611896"/>
            <a:ext cx="844079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8001CE7-A1DB-4CDF-B3B1-626A8E53BF27}"/>
              </a:ext>
            </a:extLst>
          </p:cNvPr>
          <p:cNvCxnSpPr>
            <a:cxnSpLocks/>
          </p:cNvCxnSpPr>
          <p:nvPr/>
        </p:nvCxnSpPr>
        <p:spPr>
          <a:xfrm>
            <a:off x="7521235" y="3882560"/>
            <a:ext cx="861135" cy="10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E3A2114A-46C8-419E-9CC9-910FC6D0DEFD}"/>
              </a:ext>
            </a:extLst>
          </p:cNvPr>
          <p:cNvSpPr/>
          <p:nvPr/>
        </p:nvSpPr>
        <p:spPr>
          <a:xfrm>
            <a:off x="6854539" y="3773017"/>
            <a:ext cx="666696" cy="22886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ADC_KEY</a:t>
            </a:r>
            <a:endParaRPr lang="zh-CN" altLang="en-US" sz="8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225684D-B7B4-4049-B951-8CA1A2B32F3A}"/>
              </a:ext>
            </a:extLst>
          </p:cNvPr>
          <p:cNvSpPr/>
          <p:nvPr/>
        </p:nvSpPr>
        <p:spPr>
          <a:xfrm>
            <a:off x="6059412" y="2909698"/>
            <a:ext cx="627800" cy="61637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ALG</a:t>
            </a:r>
            <a:endParaRPr lang="zh-CN" altLang="en-US" sz="1100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04503094-584D-455A-9027-59D45654C20B}"/>
              </a:ext>
            </a:extLst>
          </p:cNvPr>
          <p:cNvCxnSpPr>
            <a:cxnSpLocks/>
            <a:endCxn id="34" idx="0"/>
          </p:cNvCxnSpPr>
          <p:nvPr/>
        </p:nvCxnSpPr>
        <p:spPr>
          <a:xfrm rot="10800000" flipV="1">
            <a:off x="6373313" y="2555450"/>
            <a:ext cx="689831" cy="3542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4B07BCB-A942-438A-9DEB-96BDBCF6CC7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660586" y="2318182"/>
            <a:ext cx="490765" cy="681781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986B4DA5-5C83-48CA-B534-5E61444EF142}"/>
              </a:ext>
            </a:extLst>
          </p:cNvPr>
          <p:cNvCxnSpPr>
            <a:cxnSpLocks/>
            <a:stCxn id="34" idx="7"/>
          </p:cNvCxnSpPr>
          <p:nvPr/>
        </p:nvCxnSpPr>
        <p:spPr>
          <a:xfrm rot="5400000" flipH="1" flipV="1">
            <a:off x="6632836" y="2569656"/>
            <a:ext cx="392744" cy="467870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9D15CF4-96FE-440A-9A3E-76B2ECCB84B2}"/>
              </a:ext>
            </a:extLst>
          </p:cNvPr>
          <p:cNvCxnSpPr>
            <a:cxnSpLocks/>
          </p:cNvCxnSpPr>
          <p:nvPr/>
        </p:nvCxnSpPr>
        <p:spPr>
          <a:xfrm>
            <a:off x="5673048" y="2487598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A666C35-0304-4D6F-818C-D5408597F5C8}"/>
              </a:ext>
            </a:extLst>
          </p:cNvPr>
          <p:cNvCxnSpPr>
            <a:cxnSpLocks/>
          </p:cNvCxnSpPr>
          <p:nvPr/>
        </p:nvCxnSpPr>
        <p:spPr>
          <a:xfrm>
            <a:off x="5670008" y="2647202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2527AE32-BBBE-498A-AB46-9DC91905F234}"/>
              </a:ext>
            </a:extLst>
          </p:cNvPr>
          <p:cNvCxnSpPr>
            <a:cxnSpLocks/>
            <a:stCxn id="34" idx="2"/>
            <a:endCxn id="25" idx="1"/>
          </p:cNvCxnSpPr>
          <p:nvPr/>
        </p:nvCxnSpPr>
        <p:spPr>
          <a:xfrm rot="10800000" flipV="1">
            <a:off x="5658936" y="3217883"/>
            <a:ext cx="400476" cy="90332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8AB598F-56A8-4329-90AE-A90D7FA1E813}"/>
              </a:ext>
            </a:extLst>
          </p:cNvPr>
          <p:cNvSpPr txBox="1"/>
          <p:nvPr/>
        </p:nvSpPr>
        <p:spPr>
          <a:xfrm>
            <a:off x="6058505" y="3728671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Bchip</a:t>
            </a:r>
            <a:endParaRPr lang="zh-CN" altLang="en-US" sz="1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99C57BB-F0E4-43E8-A035-C3E1D27F1FE1}"/>
              </a:ext>
            </a:extLst>
          </p:cNvPr>
          <p:cNvSpPr txBox="1"/>
          <p:nvPr/>
        </p:nvSpPr>
        <p:spPr>
          <a:xfrm>
            <a:off x="7682357" y="2250329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USB</a:t>
            </a:r>
            <a:endParaRPr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060695B-6FBE-4B10-A73B-46A9719B4D41}"/>
              </a:ext>
            </a:extLst>
          </p:cNvPr>
          <p:cNvSpPr txBox="1"/>
          <p:nvPr/>
        </p:nvSpPr>
        <p:spPr>
          <a:xfrm>
            <a:off x="2491092" y="4939058"/>
            <a:ext cx="7582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使用接口：</a:t>
            </a:r>
            <a:r>
              <a:rPr lang="en-US" altLang="zh-CN" sz="1600" dirty="0"/>
              <a:t>   1</a:t>
            </a:r>
            <a:r>
              <a:rPr lang="zh-CN" altLang="en-US" sz="1600" dirty="0"/>
              <a:t>、</a:t>
            </a:r>
            <a:r>
              <a:rPr lang="en-US" altLang="zh-CN" sz="1600" dirty="0"/>
              <a:t>DMIC 123456 </a:t>
            </a:r>
          </a:p>
          <a:p>
            <a:r>
              <a:rPr lang="en-US" altLang="zh-CN" sz="1600" dirty="0"/>
              <a:t>	     2</a:t>
            </a:r>
            <a:r>
              <a:rPr lang="zh-CN" altLang="en-US" sz="1600" dirty="0"/>
              <a:t>、</a:t>
            </a:r>
            <a:r>
              <a:rPr lang="en-US" altLang="zh-CN" sz="1600" dirty="0"/>
              <a:t>USB  </a:t>
            </a:r>
          </a:p>
          <a:p>
            <a:r>
              <a:rPr lang="en-US" altLang="zh-CN" sz="1600" dirty="0"/>
              <a:t>	     3</a:t>
            </a:r>
            <a:r>
              <a:rPr lang="zh-CN" altLang="en-US" sz="1600" dirty="0"/>
              <a:t>、</a:t>
            </a:r>
            <a:r>
              <a:rPr lang="en-US" altLang="zh-CN" sz="1600" dirty="0"/>
              <a:t>AOHPLP AOHPLN AOHPRP AOHPRN</a:t>
            </a:r>
          </a:p>
          <a:p>
            <a:r>
              <a:rPr lang="en-US" altLang="zh-CN" sz="1600" dirty="0"/>
              <a:t>	     4</a:t>
            </a:r>
            <a:r>
              <a:rPr lang="zh-CN" altLang="en-US" sz="1600" dirty="0"/>
              <a:t>、</a:t>
            </a:r>
            <a:r>
              <a:rPr lang="en-US" altLang="zh-CN" sz="1600" dirty="0"/>
              <a:t>VINP0_ADC </a:t>
            </a:r>
            <a:r>
              <a:rPr lang="zh-CN" altLang="en-US" sz="1600" dirty="0"/>
              <a:t>（按键*</a:t>
            </a:r>
            <a:r>
              <a:rPr lang="en-US" altLang="zh-CN" sz="1600" dirty="0"/>
              <a:t>4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	     5</a:t>
            </a:r>
            <a:r>
              <a:rPr lang="zh-CN" altLang="en-US" sz="1600" dirty="0"/>
              <a:t>、</a:t>
            </a:r>
            <a:r>
              <a:rPr lang="en-US" altLang="zh-CN" sz="1600" dirty="0"/>
              <a:t>GPIO*1       </a:t>
            </a:r>
            <a:r>
              <a:rPr lang="zh-CN" altLang="en-US" sz="1600" dirty="0"/>
              <a:t>（</a:t>
            </a:r>
            <a:r>
              <a:rPr lang="en-US" altLang="zh-CN" sz="1600" dirty="0"/>
              <a:t> ANC LED 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	     </a:t>
            </a:r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 PWM</a:t>
            </a:r>
            <a:r>
              <a:rPr lang="zh-CN" altLang="en-US" sz="1600" dirty="0">
                <a:solidFill>
                  <a:srgbClr val="FF0000"/>
                </a:solidFill>
              </a:rPr>
              <a:t>*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</a:rPr>
              <a:t> 3</a:t>
            </a:r>
            <a:r>
              <a:rPr lang="zh-CN" altLang="en-US" sz="1600" dirty="0">
                <a:solidFill>
                  <a:srgbClr val="FF0000"/>
                </a:solidFill>
              </a:rPr>
              <a:t>个</a:t>
            </a:r>
            <a:r>
              <a:rPr lang="en-US" altLang="zh-CN" sz="1600" dirty="0">
                <a:solidFill>
                  <a:srgbClr val="FF0000"/>
                </a:solidFill>
              </a:rPr>
              <a:t>PWM</a:t>
            </a:r>
            <a:r>
              <a:rPr lang="zh-CN" altLang="en-US" sz="1600" dirty="0">
                <a:solidFill>
                  <a:srgbClr val="FF0000"/>
                </a:solidFill>
              </a:rPr>
              <a:t>控制</a:t>
            </a:r>
            <a:r>
              <a:rPr lang="en-US" altLang="zh-CN" sz="1600" dirty="0">
                <a:solidFill>
                  <a:srgbClr val="FF0000"/>
                </a:solidFill>
              </a:rPr>
              <a:t>RGB</a:t>
            </a:r>
            <a:r>
              <a:rPr lang="zh-CN" altLang="en-US" sz="1600" dirty="0">
                <a:solidFill>
                  <a:srgbClr val="FF0000"/>
                </a:solidFill>
              </a:rPr>
              <a:t>灯） </a:t>
            </a:r>
            <a:r>
              <a:rPr lang="en-US" altLang="zh-CN" sz="1600" dirty="0"/>
              <a:t>	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9DF1FD4-D47C-43BD-B85A-EAB9CC9534D4}"/>
              </a:ext>
            </a:extLst>
          </p:cNvPr>
          <p:cNvCxnSpPr>
            <a:cxnSpLocks/>
          </p:cNvCxnSpPr>
          <p:nvPr/>
        </p:nvCxnSpPr>
        <p:spPr>
          <a:xfrm>
            <a:off x="7522817" y="3287501"/>
            <a:ext cx="861135" cy="10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40981F10-9369-4B3B-A111-516FDEDCA3B7}"/>
              </a:ext>
            </a:extLst>
          </p:cNvPr>
          <p:cNvSpPr/>
          <p:nvPr/>
        </p:nvSpPr>
        <p:spPr>
          <a:xfrm>
            <a:off x="6848877" y="3173069"/>
            <a:ext cx="666696" cy="22886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74647342-3C46-494B-A188-45D654CA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888" y="3022687"/>
            <a:ext cx="220649" cy="481909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F87BE08B-C249-43C9-915F-BE02449A9353}"/>
              </a:ext>
            </a:extLst>
          </p:cNvPr>
          <p:cNvSpPr txBox="1"/>
          <p:nvPr/>
        </p:nvSpPr>
        <p:spPr>
          <a:xfrm>
            <a:off x="7554107" y="3019180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ANC LED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452DFDB-598E-4B3C-9BB9-B8858DA2603A}"/>
              </a:ext>
            </a:extLst>
          </p:cNvPr>
          <p:cNvSpPr/>
          <p:nvPr/>
        </p:nvSpPr>
        <p:spPr>
          <a:xfrm>
            <a:off x="8569492" y="4761610"/>
            <a:ext cx="1131416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RGB LED*1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6604303E-D980-41C5-ABDB-3016AC8FD4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97744" y="3739628"/>
            <a:ext cx="457332" cy="2086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00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2165DE-3071-426A-A7B8-F963365C0136}"/>
              </a:ext>
            </a:extLst>
          </p:cNvPr>
          <p:cNvSpPr/>
          <p:nvPr/>
        </p:nvSpPr>
        <p:spPr>
          <a:xfrm>
            <a:off x="5232425" y="1437722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7A5620-7B16-49B9-AD7B-7C273B04695D}"/>
              </a:ext>
            </a:extLst>
          </p:cNvPr>
          <p:cNvSpPr/>
          <p:nvPr/>
        </p:nvSpPr>
        <p:spPr>
          <a:xfrm>
            <a:off x="3493881" y="1437722"/>
            <a:ext cx="877409" cy="747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 ARRAY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D22DA9-A634-49FA-9E9E-FDB2CD37503C}"/>
              </a:ext>
            </a:extLst>
          </p:cNvPr>
          <p:cNvCxnSpPr>
            <a:cxnSpLocks/>
          </p:cNvCxnSpPr>
          <p:nvPr/>
        </p:nvCxnSpPr>
        <p:spPr>
          <a:xfrm>
            <a:off x="4371290" y="1641907"/>
            <a:ext cx="86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DADDE4C-4069-4080-A2DE-BDD5D992FBC0}"/>
              </a:ext>
            </a:extLst>
          </p:cNvPr>
          <p:cNvCxnSpPr>
            <a:cxnSpLocks/>
          </p:cNvCxnSpPr>
          <p:nvPr/>
        </p:nvCxnSpPr>
        <p:spPr>
          <a:xfrm>
            <a:off x="4602480" y="1641907"/>
            <a:ext cx="629945" cy="169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66F144F-BE8D-426C-B09E-49EE6764EF7D}"/>
              </a:ext>
            </a:extLst>
          </p:cNvPr>
          <p:cNvCxnSpPr>
            <a:cxnSpLocks/>
          </p:cNvCxnSpPr>
          <p:nvPr/>
        </p:nvCxnSpPr>
        <p:spPr>
          <a:xfrm>
            <a:off x="4917452" y="1811324"/>
            <a:ext cx="314973" cy="169417"/>
          </a:xfrm>
          <a:prstGeom prst="bentConnector3">
            <a:avLst>
              <a:gd name="adj1" fmla="val 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7209821-A698-4A3C-BB6A-0A7FFDB6DC9B}"/>
              </a:ext>
            </a:extLst>
          </p:cNvPr>
          <p:cNvSpPr/>
          <p:nvPr/>
        </p:nvSpPr>
        <p:spPr>
          <a:xfrm flipH="1">
            <a:off x="5239671" y="1574054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Dmic12</a:t>
            </a:r>
            <a:endParaRPr lang="zh-CN" altLang="en-US" sz="800" dirty="0"/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6E51F12C-75DE-4E97-8701-271E8B4244AA}"/>
              </a:ext>
            </a:extLst>
          </p:cNvPr>
          <p:cNvSpPr/>
          <p:nvPr/>
        </p:nvSpPr>
        <p:spPr>
          <a:xfrm flipH="1">
            <a:off x="5239671" y="1743471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Dmic34</a:t>
            </a:r>
            <a:endParaRPr lang="zh-CN" altLang="en-US" sz="800" dirty="0"/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14AA0DA0-E26A-4C3B-932E-DBAC5DCA1EDF}"/>
              </a:ext>
            </a:extLst>
          </p:cNvPr>
          <p:cNvSpPr/>
          <p:nvPr/>
        </p:nvSpPr>
        <p:spPr>
          <a:xfrm flipH="1">
            <a:off x="5239671" y="1912888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Dmic56</a:t>
            </a:r>
            <a:endParaRPr lang="zh-CN" altLang="en-US" sz="800" dirty="0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0BF5FA36-0ACA-4B04-86CB-7581B346C974}"/>
              </a:ext>
            </a:extLst>
          </p:cNvPr>
          <p:cNvSpPr/>
          <p:nvPr/>
        </p:nvSpPr>
        <p:spPr>
          <a:xfrm flipH="1">
            <a:off x="5239671" y="2811275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DAC</a:t>
            </a:r>
            <a:endParaRPr lang="zh-CN" altLang="en-US" sz="800" dirty="0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239C4733-5CA7-437D-ACCB-30C4BF2B705B}"/>
              </a:ext>
            </a:extLst>
          </p:cNvPr>
          <p:cNvSpPr/>
          <p:nvPr/>
        </p:nvSpPr>
        <p:spPr>
          <a:xfrm flipH="1">
            <a:off x="5239671" y="3117024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ADC</a:t>
            </a:r>
            <a:endParaRPr lang="zh-CN" altLang="en-US" sz="8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A7F3F1-187F-43E2-86CC-DC1DD56577BD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4758749" y="3184278"/>
            <a:ext cx="480922" cy="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3BB2B5D-B44E-4EDD-AE40-0D7A49FBD2AA}"/>
              </a:ext>
            </a:extLst>
          </p:cNvPr>
          <p:cNvCxnSpPr>
            <a:cxnSpLocks/>
          </p:cNvCxnSpPr>
          <p:nvPr/>
        </p:nvCxnSpPr>
        <p:spPr>
          <a:xfrm flipH="1">
            <a:off x="4751504" y="2879127"/>
            <a:ext cx="48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1B72016-CE37-4E38-9726-96B4EA061FD8}"/>
              </a:ext>
            </a:extLst>
          </p:cNvPr>
          <p:cNvCxnSpPr>
            <a:cxnSpLocks/>
          </p:cNvCxnSpPr>
          <p:nvPr/>
        </p:nvCxnSpPr>
        <p:spPr>
          <a:xfrm>
            <a:off x="7762560" y="1879176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箭头: 五边形 77">
            <a:extLst>
              <a:ext uri="{FF2B5EF4-FFF2-40B4-BE49-F238E27FC236}">
                <a16:creationId xmlns:a16="http://schemas.microsoft.com/office/drawing/2014/main" id="{21C3AC33-9997-4436-8B22-C9BFBCF2491E}"/>
              </a:ext>
            </a:extLst>
          </p:cNvPr>
          <p:cNvSpPr/>
          <p:nvPr/>
        </p:nvSpPr>
        <p:spPr>
          <a:xfrm>
            <a:off x="7302818" y="1811323"/>
            <a:ext cx="45236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USB</a:t>
            </a:r>
            <a:endParaRPr lang="zh-CN" altLang="en-US" sz="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AE1FD5-0A51-4CFA-80DE-3C0B897EE250}"/>
              </a:ext>
            </a:extLst>
          </p:cNvPr>
          <p:cNvSpPr/>
          <p:nvPr/>
        </p:nvSpPr>
        <p:spPr>
          <a:xfrm>
            <a:off x="3414968" y="2658401"/>
            <a:ext cx="1336535" cy="1266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ACHIP</a:t>
            </a:r>
            <a:endParaRPr lang="zh-CN" altLang="en-US" dirty="0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5F4F06B0-8521-4CD6-90CA-6B12C8088073}"/>
              </a:ext>
            </a:extLst>
          </p:cNvPr>
          <p:cNvSpPr/>
          <p:nvPr/>
        </p:nvSpPr>
        <p:spPr>
          <a:xfrm flipH="1">
            <a:off x="5240632" y="3489998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I2C</a:t>
            </a:r>
            <a:endParaRPr lang="zh-CN" altLang="en-US" sz="8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8707CF0-0A24-442B-A266-740D8E029F69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4751503" y="3557851"/>
            <a:ext cx="489129" cy="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4835150-FDB6-4D2B-B456-54AF8ED2EC9C}"/>
              </a:ext>
            </a:extLst>
          </p:cNvPr>
          <p:cNvSpPr txBox="1"/>
          <p:nvPr/>
        </p:nvSpPr>
        <p:spPr>
          <a:xfrm>
            <a:off x="4772101" y="329707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I2C</a:t>
            </a:r>
            <a:endParaRPr lang="zh-CN" altLang="en-US" sz="1400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7FC65B7-7203-472C-A1BE-3940F0A4F71D}"/>
              </a:ext>
            </a:extLst>
          </p:cNvPr>
          <p:cNvCxnSpPr>
            <a:cxnSpLocks/>
          </p:cNvCxnSpPr>
          <p:nvPr/>
        </p:nvCxnSpPr>
        <p:spPr>
          <a:xfrm flipH="1" flipV="1">
            <a:off x="3131871" y="3067563"/>
            <a:ext cx="283097" cy="3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048DCAD-761F-473A-B693-743946EA4F27}"/>
              </a:ext>
            </a:extLst>
          </p:cNvPr>
          <p:cNvCxnSpPr>
            <a:cxnSpLocks/>
          </p:cNvCxnSpPr>
          <p:nvPr/>
        </p:nvCxnSpPr>
        <p:spPr>
          <a:xfrm flipH="1" flipV="1">
            <a:off x="3127767" y="3502964"/>
            <a:ext cx="283097" cy="3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B8F99EA6-D643-4DF6-8897-FADB01DA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8327" y="2849710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3D699D18-9016-42F6-BAEB-149FEFD05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21081" y="3285416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61C3B279-DDC1-4F0F-B401-7D9721E7D476}"/>
              </a:ext>
            </a:extLst>
          </p:cNvPr>
          <p:cNvSpPr txBox="1"/>
          <p:nvPr/>
        </p:nvSpPr>
        <p:spPr>
          <a:xfrm>
            <a:off x="7923681" y="161465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USB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0E4BC29-3383-4F5F-B826-F7E740694A26}"/>
              </a:ext>
            </a:extLst>
          </p:cNvPr>
          <p:cNvSpPr/>
          <p:nvPr/>
        </p:nvSpPr>
        <p:spPr>
          <a:xfrm>
            <a:off x="8599323" y="1614657"/>
            <a:ext cx="844079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TYPEC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F3921A3-AE91-49E2-8BB6-0B47F0180AB7}"/>
              </a:ext>
            </a:extLst>
          </p:cNvPr>
          <p:cNvSpPr/>
          <p:nvPr/>
        </p:nvSpPr>
        <p:spPr>
          <a:xfrm>
            <a:off x="8623695" y="3256817"/>
            <a:ext cx="844079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047B4C7-0B86-49B4-AF84-43EC27033A4F}"/>
              </a:ext>
            </a:extLst>
          </p:cNvPr>
          <p:cNvCxnSpPr>
            <a:cxnSpLocks/>
          </p:cNvCxnSpPr>
          <p:nvPr/>
        </p:nvCxnSpPr>
        <p:spPr>
          <a:xfrm>
            <a:off x="7762560" y="3527481"/>
            <a:ext cx="861135" cy="10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箭头: 五边形 48">
            <a:extLst>
              <a:ext uri="{FF2B5EF4-FFF2-40B4-BE49-F238E27FC236}">
                <a16:creationId xmlns:a16="http://schemas.microsoft.com/office/drawing/2014/main" id="{B86F1F5E-F1B4-407B-8643-3A4A6BB65739}"/>
              </a:ext>
            </a:extLst>
          </p:cNvPr>
          <p:cNvSpPr/>
          <p:nvPr/>
        </p:nvSpPr>
        <p:spPr>
          <a:xfrm>
            <a:off x="7088620" y="3413049"/>
            <a:ext cx="666696" cy="22886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ADC_KEY</a:t>
            </a:r>
            <a:endParaRPr lang="zh-CN" altLang="en-US" sz="800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D5C3F55-6694-4B43-AA7C-14958C9B5FE8}"/>
              </a:ext>
            </a:extLst>
          </p:cNvPr>
          <p:cNvSpPr/>
          <p:nvPr/>
        </p:nvSpPr>
        <p:spPr>
          <a:xfrm>
            <a:off x="6302570" y="2228601"/>
            <a:ext cx="627800" cy="61637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 dirty="0">
                <a:solidFill>
                  <a:prstClr val="black"/>
                </a:solidFill>
              </a:rPr>
              <a:t>ALG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DB3A821-54FD-48F2-8394-3C49743D1D46}"/>
              </a:ext>
            </a:extLst>
          </p:cNvPr>
          <p:cNvCxnSpPr>
            <a:cxnSpLocks/>
            <a:endCxn id="50" idx="0"/>
          </p:cNvCxnSpPr>
          <p:nvPr/>
        </p:nvCxnSpPr>
        <p:spPr>
          <a:xfrm rot="10800000" flipV="1">
            <a:off x="6616471" y="1874353"/>
            <a:ext cx="689831" cy="3542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85373599-4AAF-48E8-B7A6-28AE7274DC0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903744" y="1637085"/>
            <a:ext cx="490765" cy="681781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DD2083F-B519-4DF9-AD93-73604154381C}"/>
              </a:ext>
            </a:extLst>
          </p:cNvPr>
          <p:cNvCxnSpPr>
            <a:cxnSpLocks/>
            <a:stCxn id="50" idx="7"/>
          </p:cNvCxnSpPr>
          <p:nvPr/>
        </p:nvCxnSpPr>
        <p:spPr>
          <a:xfrm rot="5400000" flipH="1" flipV="1">
            <a:off x="6875994" y="1888559"/>
            <a:ext cx="392744" cy="467870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FD98413-0202-4E72-B88F-326DA2D087B4}"/>
              </a:ext>
            </a:extLst>
          </p:cNvPr>
          <p:cNvCxnSpPr>
            <a:cxnSpLocks/>
          </p:cNvCxnSpPr>
          <p:nvPr/>
        </p:nvCxnSpPr>
        <p:spPr>
          <a:xfrm>
            <a:off x="5916206" y="1806501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846F01B-A081-4104-A420-2BFD80B73D1B}"/>
              </a:ext>
            </a:extLst>
          </p:cNvPr>
          <p:cNvCxnSpPr>
            <a:cxnSpLocks/>
          </p:cNvCxnSpPr>
          <p:nvPr/>
        </p:nvCxnSpPr>
        <p:spPr>
          <a:xfrm>
            <a:off x="5913166" y="1966105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E7F60E86-E05B-4D3C-B938-6173A629CF9B}"/>
              </a:ext>
            </a:extLst>
          </p:cNvPr>
          <p:cNvCxnSpPr>
            <a:cxnSpLocks/>
            <a:stCxn id="50" idx="2"/>
          </p:cNvCxnSpPr>
          <p:nvPr/>
        </p:nvCxnSpPr>
        <p:spPr>
          <a:xfrm rot="10800000" flipV="1">
            <a:off x="5903744" y="2536786"/>
            <a:ext cx="398826" cy="33752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B240DBC-CE4B-40E1-BB2F-61B9F8B10260}"/>
              </a:ext>
            </a:extLst>
          </p:cNvPr>
          <p:cNvCxnSpPr>
            <a:cxnSpLocks/>
            <a:stCxn id="44" idx="1"/>
          </p:cNvCxnSpPr>
          <p:nvPr/>
        </p:nvCxnSpPr>
        <p:spPr>
          <a:xfrm flipV="1">
            <a:off x="5900261" y="2844971"/>
            <a:ext cx="689769" cy="339906"/>
          </a:xfrm>
          <a:prstGeom prst="bentConnector3">
            <a:avLst>
              <a:gd name="adj1" fmla="val 99712"/>
            </a:avLst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63732D09-931C-4E8B-A212-AF3CF67241AA}"/>
              </a:ext>
            </a:extLst>
          </p:cNvPr>
          <p:cNvSpPr txBox="1"/>
          <p:nvPr/>
        </p:nvSpPr>
        <p:spPr>
          <a:xfrm>
            <a:off x="3749845" y="578340"/>
            <a:ext cx="4692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TYPC B+A </a:t>
            </a:r>
            <a:r>
              <a:rPr lang="zh-CN" altLang="en-US" sz="2400" dirty="0"/>
              <a:t>耳机硬件系统方案框图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AB4CFAA-B1FE-454C-B2DB-159050C5C895}"/>
              </a:ext>
            </a:extLst>
          </p:cNvPr>
          <p:cNvSpPr txBox="1"/>
          <p:nvPr/>
        </p:nvSpPr>
        <p:spPr>
          <a:xfrm>
            <a:off x="6192494" y="3209923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Bchip</a:t>
            </a:r>
            <a:endParaRPr lang="zh-CN" altLang="en-US" sz="14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17BD788-1AB8-4E1E-9CDA-84A79153CC15}"/>
              </a:ext>
            </a:extLst>
          </p:cNvPr>
          <p:cNvCxnSpPr>
            <a:cxnSpLocks/>
          </p:cNvCxnSpPr>
          <p:nvPr/>
        </p:nvCxnSpPr>
        <p:spPr>
          <a:xfrm>
            <a:off x="7762560" y="2718552"/>
            <a:ext cx="861135" cy="10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id="{67DFDEE7-9669-4218-AC7C-21D376EF5CCF}"/>
              </a:ext>
            </a:extLst>
          </p:cNvPr>
          <p:cNvSpPr/>
          <p:nvPr/>
        </p:nvSpPr>
        <p:spPr>
          <a:xfrm>
            <a:off x="7088620" y="2604120"/>
            <a:ext cx="666696" cy="22886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35A5F02-F39B-48C0-B5A5-8A020DE98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717" y="2378142"/>
            <a:ext cx="315662" cy="689421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CA79F64D-75FC-4EBD-87BC-6F435C85C477}"/>
              </a:ext>
            </a:extLst>
          </p:cNvPr>
          <p:cNvSpPr txBox="1"/>
          <p:nvPr/>
        </p:nvSpPr>
        <p:spPr>
          <a:xfrm>
            <a:off x="7793850" y="245023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ANC LED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A033EE5-A5CE-49F0-99B0-3073961A618E}"/>
              </a:ext>
            </a:extLst>
          </p:cNvPr>
          <p:cNvSpPr txBox="1"/>
          <p:nvPr/>
        </p:nvSpPr>
        <p:spPr>
          <a:xfrm>
            <a:off x="2511296" y="4519680"/>
            <a:ext cx="75825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使用接口：  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DMIC 123456</a:t>
            </a:r>
          </a:p>
          <a:p>
            <a:r>
              <a:rPr lang="en-US" altLang="zh-CN" sz="1600" dirty="0"/>
              <a:t>	    2</a:t>
            </a:r>
            <a:r>
              <a:rPr lang="zh-CN" altLang="en-US" sz="1600" dirty="0"/>
              <a:t>、</a:t>
            </a:r>
            <a:r>
              <a:rPr lang="en-US" altLang="zh-CN" sz="1600" dirty="0"/>
              <a:t>USB  </a:t>
            </a:r>
          </a:p>
          <a:p>
            <a:r>
              <a:rPr lang="en-US" altLang="zh-CN" sz="1600" dirty="0"/>
              <a:t>	    3</a:t>
            </a:r>
            <a:r>
              <a:rPr lang="zh-CN" altLang="en-US" sz="1600" dirty="0"/>
              <a:t>、</a:t>
            </a:r>
            <a:r>
              <a:rPr lang="en-US" altLang="zh-CN" sz="1600" dirty="0"/>
              <a:t>AOHPLP AOHPLN AOHPRP AOHPRN</a:t>
            </a:r>
          </a:p>
          <a:p>
            <a:r>
              <a:rPr lang="en-US" altLang="zh-CN" sz="1600" dirty="0"/>
              <a:t>	    4</a:t>
            </a:r>
            <a:r>
              <a:rPr lang="zh-CN" altLang="en-US" sz="1600" dirty="0"/>
              <a:t>、</a:t>
            </a:r>
            <a:r>
              <a:rPr lang="en-US" altLang="zh-CN" sz="1600" dirty="0"/>
              <a:t>AIN1 AIP1 AIN2 AIP2</a:t>
            </a:r>
          </a:p>
          <a:p>
            <a:r>
              <a:rPr lang="en-US" altLang="zh-CN" sz="1600" dirty="0"/>
              <a:t>	    5</a:t>
            </a:r>
            <a:r>
              <a:rPr lang="zh-CN" altLang="en-US" sz="1600" dirty="0"/>
              <a:t>、</a:t>
            </a:r>
            <a:r>
              <a:rPr lang="en-US" altLang="zh-CN" sz="1600" dirty="0"/>
              <a:t> I2C</a:t>
            </a:r>
            <a:r>
              <a:rPr lang="zh-CN" altLang="en-US" sz="1600" dirty="0"/>
              <a:t>（控制</a:t>
            </a:r>
            <a:r>
              <a:rPr lang="en-US" altLang="zh-CN" sz="1600" dirty="0"/>
              <a:t>ACHIP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	    6</a:t>
            </a:r>
            <a:r>
              <a:rPr lang="zh-CN" altLang="en-US" sz="1600" dirty="0"/>
              <a:t>、</a:t>
            </a:r>
            <a:r>
              <a:rPr lang="en-US" altLang="zh-CN" sz="1600" dirty="0"/>
              <a:t>VINP0_ADC </a:t>
            </a:r>
            <a:r>
              <a:rPr lang="zh-CN" altLang="en-US" sz="1600" dirty="0"/>
              <a:t>（按键*</a:t>
            </a:r>
            <a:r>
              <a:rPr lang="en-US" altLang="zh-CN" sz="1600" dirty="0"/>
              <a:t>4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	    7</a:t>
            </a:r>
            <a:r>
              <a:rPr lang="zh-CN" altLang="en-US" sz="1600" dirty="0"/>
              <a:t>、</a:t>
            </a:r>
            <a:r>
              <a:rPr lang="en-US" altLang="zh-CN" sz="1600" dirty="0"/>
              <a:t>GPIO*1        </a:t>
            </a:r>
            <a:r>
              <a:rPr lang="zh-CN" altLang="en-US" sz="1600" dirty="0"/>
              <a:t>（</a:t>
            </a:r>
            <a:r>
              <a:rPr lang="en-US" altLang="zh-CN" sz="1600" dirty="0"/>
              <a:t> ANC LED 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	    </a:t>
            </a:r>
            <a:r>
              <a:rPr lang="en-US" altLang="zh-CN" sz="1600" dirty="0">
                <a:solidFill>
                  <a:srgbClr val="FF0000"/>
                </a:solidFill>
              </a:rPr>
              <a:t>8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PWM</a:t>
            </a:r>
            <a:r>
              <a:rPr lang="zh-CN" altLang="en-US" sz="1600" dirty="0">
                <a:solidFill>
                  <a:srgbClr val="FF0000"/>
                </a:solidFill>
              </a:rPr>
              <a:t>*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</a:rPr>
              <a:t> 3</a:t>
            </a:r>
            <a:r>
              <a:rPr lang="zh-CN" altLang="en-US" sz="1600" dirty="0">
                <a:solidFill>
                  <a:srgbClr val="FF0000"/>
                </a:solidFill>
              </a:rPr>
              <a:t>个</a:t>
            </a:r>
            <a:r>
              <a:rPr lang="en-US" altLang="zh-CN" sz="1600" dirty="0">
                <a:solidFill>
                  <a:srgbClr val="FF0000"/>
                </a:solidFill>
              </a:rPr>
              <a:t>PWM</a:t>
            </a:r>
            <a:r>
              <a:rPr lang="zh-CN" altLang="en-US" sz="1600" dirty="0">
                <a:solidFill>
                  <a:srgbClr val="FF0000"/>
                </a:solidFill>
              </a:rPr>
              <a:t>控制</a:t>
            </a:r>
            <a:r>
              <a:rPr lang="en-US" altLang="zh-CN" sz="1600" dirty="0">
                <a:solidFill>
                  <a:srgbClr val="FF0000"/>
                </a:solidFill>
              </a:rPr>
              <a:t>RGB</a:t>
            </a:r>
            <a:r>
              <a:rPr lang="zh-CN" altLang="en-US" sz="1600" dirty="0">
                <a:solidFill>
                  <a:srgbClr val="FF0000"/>
                </a:solidFill>
              </a:rPr>
              <a:t>灯）</a:t>
            </a:r>
            <a:endParaRPr lang="en-US" altLang="zh-CN" sz="16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F463E4D-CB6A-4026-9F1C-984D39B715F2}"/>
              </a:ext>
            </a:extLst>
          </p:cNvPr>
          <p:cNvSpPr/>
          <p:nvPr/>
        </p:nvSpPr>
        <p:spPr>
          <a:xfrm>
            <a:off x="8583659" y="4086644"/>
            <a:ext cx="1131416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RGB LED*1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E53D3D8D-AD62-4742-A6CD-74576D3AB19B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11911" y="3064662"/>
            <a:ext cx="457332" cy="2086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0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2165DE-3071-426A-A7B8-F963365C0136}"/>
              </a:ext>
            </a:extLst>
          </p:cNvPr>
          <p:cNvSpPr/>
          <p:nvPr/>
        </p:nvSpPr>
        <p:spPr>
          <a:xfrm>
            <a:off x="3992270" y="1238569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7A5620-7B16-49B9-AD7B-7C273B04695D}"/>
              </a:ext>
            </a:extLst>
          </p:cNvPr>
          <p:cNvSpPr/>
          <p:nvPr/>
        </p:nvSpPr>
        <p:spPr>
          <a:xfrm>
            <a:off x="2253726" y="1238569"/>
            <a:ext cx="877409" cy="747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 ARRAY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D22DA9-A634-49FA-9E9E-FDB2CD37503C}"/>
              </a:ext>
            </a:extLst>
          </p:cNvPr>
          <p:cNvCxnSpPr>
            <a:cxnSpLocks/>
          </p:cNvCxnSpPr>
          <p:nvPr/>
        </p:nvCxnSpPr>
        <p:spPr>
          <a:xfrm>
            <a:off x="3131135" y="1442754"/>
            <a:ext cx="86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DADDE4C-4069-4080-A2DE-BDD5D992FBC0}"/>
              </a:ext>
            </a:extLst>
          </p:cNvPr>
          <p:cNvCxnSpPr>
            <a:cxnSpLocks/>
          </p:cNvCxnSpPr>
          <p:nvPr/>
        </p:nvCxnSpPr>
        <p:spPr>
          <a:xfrm>
            <a:off x="3362325" y="1442754"/>
            <a:ext cx="629945" cy="169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66F144F-BE8D-426C-B09E-49EE6764EF7D}"/>
              </a:ext>
            </a:extLst>
          </p:cNvPr>
          <p:cNvCxnSpPr>
            <a:cxnSpLocks/>
          </p:cNvCxnSpPr>
          <p:nvPr/>
        </p:nvCxnSpPr>
        <p:spPr>
          <a:xfrm>
            <a:off x="3677297" y="1612171"/>
            <a:ext cx="314973" cy="169417"/>
          </a:xfrm>
          <a:prstGeom prst="bentConnector3">
            <a:avLst>
              <a:gd name="adj1" fmla="val 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7209821-A698-4A3C-BB6A-0A7FFDB6DC9B}"/>
              </a:ext>
            </a:extLst>
          </p:cNvPr>
          <p:cNvSpPr/>
          <p:nvPr/>
        </p:nvSpPr>
        <p:spPr>
          <a:xfrm flipH="1">
            <a:off x="3999516" y="1374901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Dmic12</a:t>
            </a:r>
            <a:endParaRPr lang="zh-CN" altLang="en-US" sz="800" dirty="0"/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6E51F12C-75DE-4E97-8701-271E8B4244AA}"/>
              </a:ext>
            </a:extLst>
          </p:cNvPr>
          <p:cNvSpPr/>
          <p:nvPr/>
        </p:nvSpPr>
        <p:spPr>
          <a:xfrm flipH="1">
            <a:off x="3999516" y="1544318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Dmic34</a:t>
            </a:r>
            <a:endParaRPr lang="zh-CN" altLang="en-US" sz="800" dirty="0"/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14AA0DA0-E26A-4C3B-932E-DBAC5DCA1EDF}"/>
              </a:ext>
            </a:extLst>
          </p:cNvPr>
          <p:cNvSpPr/>
          <p:nvPr/>
        </p:nvSpPr>
        <p:spPr>
          <a:xfrm flipH="1">
            <a:off x="3999516" y="1713735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Dmic56</a:t>
            </a:r>
            <a:endParaRPr lang="zh-CN" altLang="en-US" sz="800" dirty="0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0BF5FA36-0ACA-4B04-86CB-7581B346C974}"/>
              </a:ext>
            </a:extLst>
          </p:cNvPr>
          <p:cNvSpPr/>
          <p:nvPr/>
        </p:nvSpPr>
        <p:spPr>
          <a:xfrm flipH="1">
            <a:off x="3992270" y="3380026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DAC</a:t>
            </a:r>
            <a:endParaRPr lang="zh-CN" altLang="en-US" sz="8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1B72016-CE37-4E38-9726-96B4EA061FD8}"/>
              </a:ext>
            </a:extLst>
          </p:cNvPr>
          <p:cNvCxnSpPr>
            <a:cxnSpLocks/>
          </p:cNvCxnSpPr>
          <p:nvPr/>
        </p:nvCxnSpPr>
        <p:spPr>
          <a:xfrm>
            <a:off x="6522405" y="1680023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FEB9AED-CFA5-4C39-97AA-083143342F51}"/>
              </a:ext>
            </a:extLst>
          </p:cNvPr>
          <p:cNvSpPr/>
          <p:nvPr/>
        </p:nvSpPr>
        <p:spPr>
          <a:xfrm>
            <a:off x="7343504" y="1238569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蓝牙芯片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9AA7F95-5B83-45CA-99FE-CDF183B09CFC}"/>
              </a:ext>
            </a:extLst>
          </p:cNvPr>
          <p:cNvSpPr txBox="1"/>
          <p:nvPr/>
        </p:nvSpPr>
        <p:spPr>
          <a:xfrm>
            <a:off x="6683526" y="1415504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I2S1</a:t>
            </a:r>
            <a:endParaRPr lang="zh-CN" altLang="en-US" sz="1400" dirty="0"/>
          </a:p>
        </p:txBody>
      </p:sp>
      <p:sp>
        <p:nvSpPr>
          <p:cNvPr id="78" name="箭头: 五边形 77">
            <a:extLst>
              <a:ext uri="{FF2B5EF4-FFF2-40B4-BE49-F238E27FC236}">
                <a16:creationId xmlns:a16="http://schemas.microsoft.com/office/drawing/2014/main" id="{21C3AC33-9997-4436-8B22-C9BFBCF2491E}"/>
              </a:ext>
            </a:extLst>
          </p:cNvPr>
          <p:cNvSpPr/>
          <p:nvPr/>
        </p:nvSpPr>
        <p:spPr>
          <a:xfrm>
            <a:off x="6062663" y="1612170"/>
            <a:ext cx="45236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I2S1</a:t>
            </a:r>
            <a:endParaRPr lang="zh-CN" altLang="en-US" sz="800" dirty="0"/>
          </a:p>
        </p:txBody>
      </p:sp>
      <p:sp>
        <p:nvSpPr>
          <p:cNvPr id="79" name="箭头: 五边形 78">
            <a:extLst>
              <a:ext uri="{FF2B5EF4-FFF2-40B4-BE49-F238E27FC236}">
                <a16:creationId xmlns:a16="http://schemas.microsoft.com/office/drawing/2014/main" id="{1F114FD5-29DA-4A74-B370-E99ABA508593}"/>
              </a:ext>
            </a:extLst>
          </p:cNvPr>
          <p:cNvSpPr/>
          <p:nvPr/>
        </p:nvSpPr>
        <p:spPr>
          <a:xfrm flipH="1">
            <a:off x="7350886" y="1609329"/>
            <a:ext cx="452359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I2S1</a:t>
            </a:r>
            <a:endParaRPr lang="zh-CN" altLang="en-US" sz="8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9C4A2F7-6CAC-451D-B9EE-CD4B3D228677}"/>
              </a:ext>
            </a:extLst>
          </p:cNvPr>
          <p:cNvCxnSpPr>
            <a:cxnSpLocks/>
          </p:cNvCxnSpPr>
          <p:nvPr/>
        </p:nvCxnSpPr>
        <p:spPr>
          <a:xfrm>
            <a:off x="6515023" y="3008761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E589B5C6-CA4C-4856-A1B0-79CA90BEBBB0}"/>
              </a:ext>
            </a:extLst>
          </p:cNvPr>
          <p:cNvSpPr txBox="1"/>
          <p:nvPr/>
        </p:nvSpPr>
        <p:spPr>
          <a:xfrm>
            <a:off x="6584434" y="2713909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400" dirty="0"/>
          </a:p>
        </p:txBody>
      </p:sp>
      <p:pic>
        <p:nvPicPr>
          <p:cNvPr id="39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338557C8-80D8-4CF7-831A-2F78315C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7334" y="2998506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7AFE1341-0E64-47B3-A1E1-E1B3EF251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0088" y="3434212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DD819C3-030A-440A-9D65-2AFF33F33143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rot="10800000">
            <a:off x="3088772" y="3216359"/>
            <a:ext cx="903499" cy="231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0D18166-6637-4FE9-BAA0-48D1A79329F6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 rot="10800000" flipV="1">
            <a:off x="3081526" y="3447879"/>
            <a:ext cx="910745" cy="2041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67E745C-D505-4E63-B5A0-523D0CC6803C}"/>
              </a:ext>
            </a:extLst>
          </p:cNvPr>
          <p:cNvCxnSpPr>
            <a:cxnSpLocks/>
          </p:cNvCxnSpPr>
          <p:nvPr/>
        </p:nvCxnSpPr>
        <p:spPr>
          <a:xfrm>
            <a:off x="6515023" y="2475999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357B0CF-3BDC-4961-9F34-194654E27A8E}"/>
              </a:ext>
            </a:extLst>
          </p:cNvPr>
          <p:cNvSpPr txBox="1"/>
          <p:nvPr/>
        </p:nvSpPr>
        <p:spPr>
          <a:xfrm>
            <a:off x="6579331" y="218370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GPIO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439A493-274E-49B2-ABF2-7EAD511F02D1}"/>
              </a:ext>
            </a:extLst>
          </p:cNvPr>
          <p:cNvSpPr/>
          <p:nvPr/>
        </p:nvSpPr>
        <p:spPr>
          <a:xfrm>
            <a:off x="2295584" y="2234547"/>
            <a:ext cx="844079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0BA4F98-03EA-4FA6-9614-4774D390EBAC}"/>
              </a:ext>
            </a:extLst>
          </p:cNvPr>
          <p:cNvCxnSpPr>
            <a:cxnSpLocks/>
          </p:cNvCxnSpPr>
          <p:nvPr/>
        </p:nvCxnSpPr>
        <p:spPr>
          <a:xfrm>
            <a:off x="3122240" y="2489200"/>
            <a:ext cx="861135" cy="10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箭头: 五边形 50">
            <a:extLst>
              <a:ext uri="{FF2B5EF4-FFF2-40B4-BE49-F238E27FC236}">
                <a16:creationId xmlns:a16="http://schemas.microsoft.com/office/drawing/2014/main" id="{339587FC-29C5-41A9-9BA4-63CF9245CEFA}"/>
              </a:ext>
            </a:extLst>
          </p:cNvPr>
          <p:cNvSpPr/>
          <p:nvPr/>
        </p:nvSpPr>
        <p:spPr>
          <a:xfrm flipH="1">
            <a:off x="3999516" y="2387382"/>
            <a:ext cx="660590" cy="192213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ADC_KEY</a:t>
            </a:r>
            <a:endParaRPr lang="zh-CN" altLang="en-US" sz="8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760C25F-7880-4323-B207-0F4CCE50EC53}"/>
              </a:ext>
            </a:extLst>
          </p:cNvPr>
          <p:cNvSpPr/>
          <p:nvPr/>
        </p:nvSpPr>
        <p:spPr>
          <a:xfrm>
            <a:off x="5056653" y="2034589"/>
            <a:ext cx="627800" cy="61637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>
                <a:solidFill>
                  <a:prstClr val="black"/>
                </a:solidFill>
              </a:rPr>
              <a:t>ALG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F04A7349-DB12-437A-9C5F-B171CD533AC5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 flipV="1">
            <a:off x="5370554" y="1680341"/>
            <a:ext cx="689831" cy="3542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F876130E-E4BA-4E3E-83D7-881B144FEBE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657827" y="1443073"/>
            <a:ext cx="490765" cy="681781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4D47505-C258-4275-AED3-2FDCCD8CC7CE}"/>
              </a:ext>
            </a:extLst>
          </p:cNvPr>
          <p:cNvCxnSpPr>
            <a:cxnSpLocks/>
            <a:stCxn id="52" idx="7"/>
          </p:cNvCxnSpPr>
          <p:nvPr/>
        </p:nvCxnSpPr>
        <p:spPr>
          <a:xfrm rot="5400000" flipH="1" flipV="1">
            <a:off x="5630077" y="1694547"/>
            <a:ext cx="392744" cy="467870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BAFC760-2C33-4A63-BF8C-F0C89F508E83}"/>
              </a:ext>
            </a:extLst>
          </p:cNvPr>
          <p:cNvCxnSpPr>
            <a:cxnSpLocks/>
          </p:cNvCxnSpPr>
          <p:nvPr/>
        </p:nvCxnSpPr>
        <p:spPr>
          <a:xfrm>
            <a:off x="4670289" y="1612489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9D8640D-14DE-4480-BDC9-2277903F5041}"/>
              </a:ext>
            </a:extLst>
          </p:cNvPr>
          <p:cNvCxnSpPr>
            <a:cxnSpLocks/>
          </p:cNvCxnSpPr>
          <p:nvPr/>
        </p:nvCxnSpPr>
        <p:spPr>
          <a:xfrm>
            <a:off x="4667249" y="1772093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851753C1-AEE5-4807-9333-4F20A1AFB6E6}"/>
              </a:ext>
            </a:extLst>
          </p:cNvPr>
          <p:cNvCxnSpPr>
            <a:cxnSpLocks/>
            <a:stCxn id="52" idx="2"/>
            <a:endCxn id="25" idx="1"/>
          </p:cNvCxnSpPr>
          <p:nvPr/>
        </p:nvCxnSpPr>
        <p:spPr>
          <a:xfrm rot="10800000" flipV="1">
            <a:off x="4652861" y="2342773"/>
            <a:ext cx="403793" cy="110510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箭头: 五边形 66">
            <a:extLst>
              <a:ext uri="{FF2B5EF4-FFF2-40B4-BE49-F238E27FC236}">
                <a16:creationId xmlns:a16="http://schemas.microsoft.com/office/drawing/2014/main" id="{C654BB19-547F-4A55-BF36-1A3670046BFE}"/>
              </a:ext>
            </a:extLst>
          </p:cNvPr>
          <p:cNvSpPr/>
          <p:nvPr/>
        </p:nvSpPr>
        <p:spPr>
          <a:xfrm>
            <a:off x="5996001" y="2407312"/>
            <a:ext cx="516835" cy="13570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68" name="箭头: 五边形 67">
            <a:extLst>
              <a:ext uri="{FF2B5EF4-FFF2-40B4-BE49-F238E27FC236}">
                <a16:creationId xmlns:a16="http://schemas.microsoft.com/office/drawing/2014/main" id="{C404382D-B61F-428B-8440-725C57859064}"/>
              </a:ext>
            </a:extLst>
          </p:cNvPr>
          <p:cNvSpPr/>
          <p:nvPr/>
        </p:nvSpPr>
        <p:spPr>
          <a:xfrm>
            <a:off x="5990806" y="2939795"/>
            <a:ext cx="516835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UART</a:t>
            </a:r>
            <a:endParaRPr lang="zh-CN" altLang="en-US" sz="800" dirty="0"/>
          </a:p>
        </p:txBody>
      </p:sp>
      <p:sp>
        <p:nvSpPr>
          <p:cNvPr id="69" name="箭头: 五边形 68">
            <a:extLst>
              <a:ext uri="{FF2B5EF4-FFF2-40B4-BE49-F238E27FC236}">
                <a16:creationId xmlns:a16="http://schemas.microsoft.com/office/drawing/2014/main" id="{A125051B-5DEF-4DB8-BAB9-DC0ED4F6BAA1}"/>
              </a:ext>
            </a:extLst>
          </p:cNvPr>
          <p:cNvSpPr/>
          <p:nvPr/>
        </p:nvSpPr>
        <p:spPr>
          <a:xfrm flipH="1">
            <a:off x="7350886" y="2404309"/>
            <a:ext cx="529969" cy="138707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74" name="箭头: 五边形 73">
            <a:extLst>
              <a:ext uri="{FF2B5EF4-FFF2-40B4-BE49-F238E27FC236}">
                <a16:creationId xmlns:a16="http://schemas.microsoft.com/office/drawing/2014/main" id="{3129BA2F-0C0C-47B3-BC12-A4298C405F5B}"/>
              </a:ext>
            </a:extLst>
          </p:cNvPr>
          <p:cNvSpPr/>
          <p:nvPr/>
        </p:nvSpPr>
        <p:spPr>
          <a:xfrm flipH="1">
            <a:off x="7345691" y="2936793"/>
            <a:ext cx="529969" cy="13870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UART</a:t>
            </a:r>
            <a:endParaRPr lang="zh-CN" altLang="en-US" sz="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83A66BF-8DE2-4274-A0D8-A88C3113732A}"/>
              </a:ext>
            </a:extLst>
          </p:cNvPr>
          <p:cNvSpPr txBox="1"/>
          <p:nvPr/>
        </p:nvSpPr>
        <p:spPr>
          <a:xfrm>
            <a:off x="3793927" y="576929"/>
            <a:ext cx="4604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Bchip</a:t>
            </a:r>
            <a:r>
              <a:rPr lang="zh-CN" altLang="en-US" sz="2400" dirty="0"/>
              <a:t>蓝牙耳机硬件系统方案框图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383A930-FCE8-4CBA-955A-039B06BF9B77}"/>
              </a:ext>
            </a:extLst>
          </p:cNvPr>
          <p:cNvSpPr txBox="1"/>
          <p:nvPr/>
        </p:nvSpPr>
        <p:spPr>
          <a:xfrm>
            <a:off x="5045599" y="2830608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Bchip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283ED03-EBED-42B6-A2BA-2AF8C978E4BC}"/>
              </a:ext>
            </a:extLst>
          </p:cNvPr>
          <p:cNvSpPr/>
          <p:nvPr/>
        </p:nvSpPr>
        <p:spPr>
          <a:xfrm>
            <a:off x="2295584" y="4018522"/>
            <a:ext cx="1131416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ANC LED*1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RGB LED*1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6498949-AF1B-438E-9F5B-B40524674574}"/>
              </a:ext>
            </a:extLst>
          </p:cNvPr>
          <p:cNvCxnSpPr>
            <a:cxnSpLocks/>
            <a:stCxn id="4" idx="2"/>
            <a:endCxn id="44" idx="3"/>
          </p:cNvCxnSpPr>
          <p:nvPr/>
        </p:nvCxnSpPr>
        <p:spPr>
          <a:xfrm rot="5400000">
            <a:off x="4045545" y="3061382"/>
            <a:ext cx="593248" cy="18303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id="{A621DA83-BB11-4E4D-BDEC-D081185E19D5}"/>
              </a:ext>
            </a:extLst>
          </p:cNvPr>
          <p:cNvSpPr/>
          <p:nvPr/>
        </p:nvSpPr>
        <p:spPr>
          <a:xfrm rot="5400000">
            <a:off x="4998919" y="3337984"/>
            <a:ext cx="516835" cy="13570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C3CF44B-52C0-43E5-AED7-4E7F0D56E07C}"/>
              </a:ext>
            </a:extLst>
          </p:cNvPr>
          <p:cNvSpPr txBox="1"/>
          <p:nvPr/>
        </p:nvSpPr>
        <p:spPr>
          <a:xfrm>
            <a:off x="2497569" y="4630922"/>
            <a:ext cx="7582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使用接口：  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DMIC 123456</a:t>
            </a:r>
          </a:p>
          <a:p>
            <a:r>
              <a:rPr lang="en-US" altLang="zh-CN" sz="1600" dirty="0"/>
              <a:t>	    2</a:t>
            </a:r>
            <a:r>
              <a:rPr lang="zh-CN" altLang="en-US" sz="1600" dirty="0"/>
              <a:t>、</a:t>
            </a:r>
            <a:r>
              <a:rPr lang="en-US" altLang="zh-CN" sz="1600" dirty="0"/>
              <a:t>AOHPLP AOHPLN AOHPRP AOHPRN</a:t>
            </a:r>
          </a:p>
          <a:p>
            <a:r>
              <a:rPr lang="en-US" altLang="zh-CN" sz="1600" dirty="0"/>
              <a:t>	    3</a:t>
            </a:r>
            <a:r>
              <a:rPr lang="zh-CN" altLang="en-US" sz="1600" dirty="0"/>
              <a:t>、</a:t>
            </a:r>
            <a:r>
              <a:rPr lang="en-US" altLang="zh-CN" sz="1600" dirty="0"/>
              <a:t>VINP0_ADC </a:t>
            </a:r>
            <a:r>
              <a:rPr lang="zh-CN" altLang="en-US" sz="1600" dirty="0"/>
              <a:t>（按键）</a:t>
            </a:r>
            <a:endParaRPr lang="en-US" altLang="zh-CN" sz="1600" dirty="0"/>
          </a:p>
          <a:p>
            <a:r>
              <a:rPr lang="en-US" altLang="zh-CN" sz="1600" dirty="0"/>
              <a:t>	    4</a:t>
            </a:r>
            <a:r>
              <a:rPr lang="zh-CN" altLang="en-US" sz="1600" dirty="0"/>
              <a:t>、</a:t>
            </a:r>
            <a:r>
              <a:rPr lang="en-US" altLang="zh-CN" sz="1600" dirty="0"/>
              <a:t>UART</a:t>
            </a:r>
          </a:p>
          <a:p>
            <a:r>
              <a:rPr lang="en-US" altLang="zh-CN" sz="1600" dirty="0"/>
              <a:t>	    5</a:t>
            </a:r>
            <a:r>
              <a:rPr lang="zh-CN" altLang="en-US" sz="1600" dirty="0"/>
              <a:t>、</a:t>
            </a:r>
            <a:r>
              <a:rPr lang="en-US" altLang="zh-CN" sz="1600" dirty="0"/>
              <a:t>I2S1</a:t>
            </a:r>
            <a:r>
              <a:rPr lang="zh-CN" altLang="en-US" sz="1600" dirty="0"/>
              <a:t>（音频数据传输）</a:t>
            </a:r>
            <a:endParaRPr lang="en-US" altLang="zh-CN" sz="1600" dirty="0"/>
          </a:p>
          <a:p>
            <a:r>
              <a:rPr lang="en-US" altLang="zh-CN" sz="1600" dirty="0"/>
              <a:t>	    6</a:t>
            </a:r>
            <a:r>
              <a:rPr lang="zh-CN" altLang="en-US" sz="1600" dirty="0"/>
              <a:t>、</a:t>
            </a:r>
            <a:r>
              <a:rPr lang="en-US" altLang="zh-CN" sz="1600" dirty="0"/>
              <a:t>GPIO*2(1</a:t>
            </a:r>
            <a:r>
              <a:rPr lang="zh-CN" altLang="en-US" sz="1600" dirty="0"/>
              <a:t>个控制</a:t>
            </a:r>
            <a:r>
              <a:rPr lang="en-US" altLang="zh-CN" sz="1600" dirty="0"/>
              <a:t>ANC LED</a:t>
            </a:r>
            <a:r>
              <a:rPr lang="zh-CN" altLang="en-US" sz="1600" dirty="0"/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个预留）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	    7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PWM</a:t>
            </a:r>
            <a:r>
              <a:rPr lang="zh-CN" altLang="en-US" sz="1600" dirty="0">
                <a:solidFill>
                  <a:srgbClr val="FF0000"/>
                </a:solidFill>
              </a:rPr>
              <a:t>*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（ 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个</a:t>
            </a:r>
            <a:r>
              <a:rPr lang="en-US" altLang="zh-CN" sz="1600" dirty="0">
                <a:solidFill>
                  <a:srgbClr val="FF0000"/>
                </a:solidFill>
              </a:rPr>
              <a:t>PWM</a:t>
            </a:r>
            <a:r>
              <a:rPr lang="zh-CN" altLang="en-US" sz="1600" dirty="0">
                <a:solidFill>
                  <a:srgbClr val="FF0000"/>
                </a:solidFill>
              </a:rPr>
              <a:t>控制</a:t>
            </a:r>
            <a:r>
              <a:rPr lang="en-US" altLang="zh-CN" sz="1600" dirty="0">
                <a:solidFill>
                  <a:srgbClr val="FF0000"/>
                </a:solidFill>
              </a:rPr>
              <a:t>RGB</a:t>
            </a:r>
            <a:r>
              <a:rPr lang="zh-CN" altLang="en-US" sz="1600" dirty="0">
                <a:solidFill>
                  <a:srgbClr val="FF0000"/>
                </a:solidFill>
              </a:rPr>
              <a:t>灯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099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2165DE-3071-426A-A7B8-F963365C0136}"/>
              </a:ext>
            </a:extLst>
          </p:cNvPr>
          <p:cNvSpPr/>
          <p:nvPr/>
        </p:nvSpPr>
        <p:spPr>
          <a:xfrm>
            <a:off x="3969410" y="1242687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7A5620-7B16-49B9-AD7B-7C273B04695D}"/>
              </a:ext>
            </a:extLst>
          </p:cNvPr>
          <p:cNvSpPr/>
          <p:nvPr/>
        </p:nvSpPr>
        <p:spPr>
          <a:xfrm>
            <a:off x="2230866" y="1242687"/>
            <a:ext cx="877409" cy="747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 ARRAY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D22DA9-A634-49FA-9E9E-FDB2CD37503C}"/>
              </a:ext>
            </a:extLst>
          </p:cNvPr>
          <p:cNvCxnSpPr>
            <a:cxnSpLocks/>
          </p:cNvCxnSpPr>
          <p:nvPr/>
        </p:nvCxnSpPr>
        <p:spPr>
          <a:xfrm>
            <a:off x="3108275" y="1446872"/>
            <a:ext cx="86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DADDE4C-4069-4080-A2DE-BDD5D992FBC0}"/>
              </a:ext>
            </a:extLst>
          </p:cNvPr>
          <p:cNvCxnSpPr>
            <a:cxnSpLocks/>
          </p:cNvCxnSpPr>
          <p:nvPr/>
        </p:nvCxnSpPr>
        <p:spPr>
          <a:xfrm>
            <a:off x="3339465" y="1446872"/>
            <a:ext cx="629945" cy="169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66F144F-BE8D-426C-B09E-49EE6764EF7D}"/>
              </a:ext>
            </a:extLst>
          </p:cNvPr>
          <p:cNvCxnSpPr>
            <a:cxnSpLocks/>
          </p:cNvCxnSpPr>
          <p:nvPr/>
        </p:nvCxnSpPr>
        <p:spPr>
          <a:xfrm>
            <a:off x="3654437" y="1616289"/>
            <a:ext cx="314973" cy="169417"/>
          </a:xfrm>
          <a:prstGeom prst="bentConnector3">
            <a:avLst>
              <a:gd name="adj1" fmla="val 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7209821-A698-4A3C-BB6A-0A7FFDB6DC9B}"/>
              </a:ext>
            </a:extLst>
          </p:cNvPr>
          <p:cNvSpPr/>
          <p:nvPr/>
        </p:nvSpPr>
        <p:spPr>
          <a:xfrm flipH="1">
            <a:off x="3976656" y="1379019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Dmic12</a:t>
            </a:r>
            <a:endParaRPr lang="zh-CN" altLang="en-US" sz="800" dirty="0"/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6E51F12C-75DE-4E97-8701-271E8B4244AA}"/>
              </a:ext>
            </a:extLst>
          </p:cNvPr>
          <p:cNvSpPr/>
          <p:nvPr/>
        </p:nvSpPr>
        <p:spPr>
          <a:xfrm flipH="1">
            <a:off x="3976656" y="1548436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Dmic34</a:t>
            </a:r>
            <a:endParaRPr lang="zh-CN" altLang="en-US" sz="800" dirty="0"/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14AA0DA0-E26A-4C3B-932E-DBAC5DCA1EDF}"/>
              </a:ext>
            </a:extLst>
          </p:cNvPr>
          <p:cNvSpPr/>
          <p:nvPr/>
        </p:nvSpPr>
        <p:spPr>
          <a:xfrm flipH="1">
            <a:off x="3976656" y="1717853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Dmic56</a:t>
            </a:r>
            <a:endParaRPr lang="zh-CN" altLang="en-US" sz="800" dirty="0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0BF5FA36-0ACA-4B04-86CB-7581B346C974}"/>
              </a:ext>
            </a:extLst>
          </p:cNvPr>
          <p:cNvSpPr/>
          <p:nvPr/>
        </p:nvSpPr>
        <p:spPr>
          <a:xfrm flipH="1">
            <a:off x="3976656" y="2758843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DAC</a:t>
            </a:r>
            <a:endParaRPr lang="zh-CN" altLang="en-US" sz="800" dirty="0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239C4733-5CA7-437D-ACCB-30C4BF2B705B}"/>
              </a:ext>
            </a:extLst>
          </p:cNvPr>
          <p:cNvSpPr/>
          <p:nvPr/>
        </p:nvSpPr>
        <p:spPr>
          <a:xfrm flipH="1">
            <a:off x="3976656" y="3064592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ADC</a:t>
            </a:r>
            <a:endParaRPr lang="zh-CN" altLang="en-US" sz="8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A7F3F1-187F-43E2-86CC-DC1DD56577BD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3495734" y="3131846"/>
            <a:ext cx="480922" cy="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1B72016-CE37-4E38-9726-96B4EA061FD8}"/>
              </a:ext>
            </a:extLst>
          </p:cNvPr>
          <p:cNvCxnSpPr>
            <a:cxnSpLocks/>
          </p:cNvCxnSpPr>
          <p:nvPr/>
        </p:nvCxnSpPr>
        <p:spPr>
          <a:xfrm>
            <a:off x="6499545" y="1684141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FEB9AED-CFA5-4C39-97AA-083143342F51}"/>
              </a:ext>
            </a:extLst>
          </p:cNvPr>
          <p:cNvSpPr/>
          <p:nvPr/>
        </p:nvSpPr>
        <p:spPr>
          <a:xfrm>
            <a:off x="7320644" y="1242687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蓝牙芯片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9AA7F95-5B83-45CA-99FE-CDF183B09CFC}"/>
              </a:ext>
            </a:extLst>
          </p:cNvPr>
          <p:cNvSpPr txBox="1"/>
          <p:nvPr/>
        </p:nvSpPr>
        <p:spPr>
          <a:xfrm>
            <a:off x="6660666" y="141962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I2S1</a:t>
            </a:r>
            <a:endParaRPr lang="zh-CN" altLang="en-US" sz="1400" dirty="0"/>
          </a:p>
        </p:txBody>
      </p:sp>
      <p:sp>
        <p:nvSpPr>
          <p:cNvPr id="78" name="箭头: 五边形 77">
            <a:extLst>
              <a:ext uri="{FF2B5EF4-FFF2-40B4-BE49-F238E27FC236}">
                <a16:creationId xmlns:a16="http://schemas.microsoft.com/office/drawing/2014/main" id="{21C3AC33-9997-4436-8B22-C9BFBCF2491E}"/>
              </a:ext>
            </a:extLst>
          </p:cNvPr>
          <p:cNvSpPr/>
          <p:nvPr/>
        </p:nvSpPr>
        <p:spPr>
          <a:xfrm>
            <a:off x="6039803" y="1616288"/>
            <a:ext cx="45236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I2S1</a:t>
            </a:r>
            <a:endParaRPr lang="zh-CN" altLang="en-US" sz="800" dirty="0"/>
          </a:p>
        </p:txBody>
      </p:sp>
      <p:sp>
        <p:nvSpPr>
          <p:cNvPr id="79" name="箭头: 五边形 78">
            <a:extLst>
              <a:ext uri="{FF2B5EF4-FFF2-40B4-BE49-F238E27FC236}">
                <a16:creationId xmlns:a16="http://schemas.microsoft.com/office/drawing/2014/main" id="{1F114FD5-29DA-4A74-B370-E99ABA508593}"/>
              </a:ext>
            </a:extLst>
          </p:cNvPr>
          <p:cNvSpPr/>
          <p:nvPr/>
        </p:nvSpPr>
        <p:spPr>
          <a:xfrm flipH="1">
            <a:off x="7328026" y="1613447"/>
            <a:ext cx="452359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I2S1</a:t>
            </a:r>
            <a:endParaRPr lang="zh-CN" altLang="en-US" sz="8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9C4A2F7-6CAC-451D-B9EE-CD4B3D228677}"/>
              </a:ext>
            </a:extLst>
          </p:cNvPr>
          <p:cNvCxnSpPr>
            <a:cxnSpLocks/>
          </p:cNvCxnSpPr>
          <p:nvPr/>
        </p:nvCxnSpPr>
        <p:spPr>
          <a:xfrm>
            <a:off x="6492163" y="3012879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E589B5C6-CA4C-4856-A1B0-79CA90BEBBB0}"/>
              </a:ext>
            </a:extLst>
          </p:cNvPr>
          <p:cNvSpPr txBox="1"/>
          <p:nvPr/>
        </p:nvSpPr>
        <p:spPr>
          <a:xfrm>
            <a:off x="6556471" y="2720587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AE1FD5-0A51-4CFA-80DE-3C0B897EE250}"/>
              </a:ext>
            </a:extLst>
          </p:cNvPr>
          <p:cNvSpPr/>
          <p:nvPr/>
        </p:nvSpPr>
        <p:spPr>
          <a:xfrm>
            <a:off x="2462822" y="2720576"/>
            <a:ext cx="1025666" cy="977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ACHIP</a:t>
            </a:r>
            <a:endParaRPr lang="zh-CN" altLang="en-US" dirty="0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5F4F06B0-8521-4CD6-90CA-6B12C8088073}"/>
              </a:ext>
            </a:extLst>
          </p:cNvPr>
          <p:cNvSpPr/>
          <p:nvPr/>
        </p:nvSpPr>
        <p:spPr>
          <a:xfrm flipH="1">
            <a:off x="3977617" y="3417387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I2C</a:t>
            </a:r>
            <a:endParaRPr lang="zh-CN" altLang="en-US" sz="8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8707CF0-0A24-442B-A266-740D8E029F69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3488488" y="3485240"/>
            <a:ext cx="489129" cy="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4835150-FDB6-4D2B-B456-54AF8ED2EC9C}"/>
              </a:ext>
            </a:extLst>
          </p:cNvPr>
          <p:cNvSpPr txBox="1"/>
          <p:nvPr/>
        </p:nvSpPr>
        <p:spPr>
          <a:xfrm>
            <a:off x="3509086" y="322446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I2C</a:t>
            </a:r>
            <a:endParaRPr lang="zh-CN" altLang="en-US" sz="1400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7FC65B7-7203-472C-A1BE-3940F0A4F71D}"/>
              </a:ext>
            </a:extLst>
          </p:cNvPr>
          <p:cNvCxnSpPr>
            <a:cxnSpLocks/>
          </p:cNvCxnSpPr>
          <p:nvPr/>
        </p:nvCxnSpPr>
        <p:spPr>
          <a:xfrm flipH="1" flipV="1">
            <a:off x="2169585" y="3042552"/>
            <a:ext cx="283097" cy="3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048DCAD-761F-473A-B693-743946EA4F27}"/>
              </a:ext>
            </a:extLst>
          </p:cNvPr>
          <p:cNvCxnSpPr>
            <a:cxnSpLocks/>
          </p:cNvCxnSpPr>
          <p:nvPr/>
        </p:nvCxnSpPr>
        <p:spPr>
          <a:xfrm flipH="1" flipV="1">
            <a:off x="2165481" y="3477953"/>
            <a:ext cx="283097" cy="3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537C1B92-9511-4EE4-BB48-01104A2C2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66041" y="2821699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57D419D6-E137-48EB-AB72-769CBDE1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4043" y="3269478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1B201C8-3F6E-4FCF-B86B-D32C89ACA9D8}"/>
              </a:ext>
            </a:extLst>
          </p:cNvPr>
          <p:cNvCxnSpPr>
            <a:cxnSpLocks/>
          </p:cNvCxnSpPr>
          <p:nvPr/>
        </p:nvCxnSpPr>
        <p:spPr>
          <a:xfrm>
            <a:off x="6492163" y="2480117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BC1EEF1D-6EAF-454A-90E2-59622D92A422}"/>
              </a:ext>
            </a:extLst>
          </p:cNvPr>
          <p:cNvSpPr txBox="1"/>
          <p:nvPr/>
        </p:nvSpPr>
        <p:spPr>
          <a:xfrm>
            <a:off x="6556471" y="218782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GPIO</a:t>
            </a:r>
            <a:endParaRPr lang="zh-CN" altLang="en-US" sz="14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A31041C-4152-4E33-95B0-3D9482689091}"/>
              </a:ext>
            </a:extLst>
          </p:cNvPr>
          <p:cNvSpPr/>
          <p:nvPr/>
        </p:nvSpPr>
        <p:spPr>
          <a:xfrm>
            <a:off x="2247530" y="2101495"/>
            <a:ext cx="844079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D63252A-55BB-418E-AEF0-42D5029E17E0}"/>
              </a:ext>
            </a:extLst>
          </p:cNvPr>
          <p:cNvCxnSpPr>
            <a:cxnSpLocks/>
          </p:cNvCxnSpPr>
          <p:nvPr/>
        </p:nvCxnSpPr>
        <p:spPr>
          <a:xfrm>
            <a:off x="3089763" y="2348694"/>
            <a:ext cx="861135" cy="10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箭头: 五边形 86">
            <a:extLst>
              <a:ext uri="{FF2B5EF4-FFF2-40B4-BE49-F238E27FC236}">
                <a16:creationId xmlns:a16="http://schemas.microsoft.com/office/drawing/2014/main" id="{F47CF102-3F90-4E7C-BB90-FCD9CFBE07FB}"/>
              </a:ext>
            </a:extLst>
          </p:cNvPr>
          <p:cNvSpPr/>
          <p:nvPr/>
        </p:nvSpPr>
        <p:spPr>
          <a:xfrm flipH="1">
            <a:off x="3976656" y="2261912"/>
            <a:ext cx="660590" cy="192213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ADC_KEY</a:t>
            </a:r>
            <a:endParaRPr lang="zh-CN" altLang="en-US" sz="8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4F0F17C-992C-4098-A21B-8EEA4C0D6224}"/>
              </a:ext>
            </a:extLst>
          </p:cNvPr>
          <p:cNvSpPr/>
          <p:nvPr/>
        </p:nvSpPr>
        <p:spPr>
          <a:xfrm>
            <a:off x="5039555" y="2040509"/>
            <a:ext cx="627800" cy="61637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>
                <a:solidFill>
                  <a:prstClr val="black"/>
                </a:solidFill>
              </a:rPr>
              <a:t>ALG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A3A95A8-925F-4132-B2BA-EF6897F8AD96}"/>
              </a:ext>
            </a:extLst>
          </p:cNvPr>
          <p:cNvCxnSpPr>
            <a:cxnSpLocks/>
            <a:endCxn id="88" idx="0"/>
          </p:cNvCxnSpPr>
          <p:nvPr/>
        </p:nvCxnSpPr>
        <p:spPr>
          <a:xfrm rot="10800000" flipV="1">
            <a:off x="5353456" y="1686261"/>
            <a:ext cx="689831" cy="3542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CF231676-81F0-4C98-AB36-237AF68F046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640729" y="1448993"/>
            <a:ext cx="490765" cy="681781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939813C6-003F-476B-96C7-E95FCDA0B4E9}"/>
              </a:ext>
            </a:extLst>
          </p:cNvPr>
          <p:cNvCxnSpPr>
            <a:cxnSpLocks/>
            <a:stCxn id="88" idx="7"/>
          </p:cNvCxnSpPr>
          <p:nvPr/>
        </p:nvCxnSpPr>
        <p:spPr>
          <a:xfrm rot="5400000" flipH="1" flipV="1">
            <a:off x="5612979" y="1700467"/>
            <a:ext cx="392744" cy="467870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FB731960-0D61-475F-8980-A131A4AEEFD3}"/>
              </a:ext>
            </a:extLst>
          </p:cNvPr>
          <p:cNvCxnSpPr>
            <a:cxnSpLocks/>
          </p:cNvCxnSpPr>
          <p:nvPr/>
        </p:nvCxnSpPr>
        <p:spPr>
          <a:xfrm>
            <a:off x="4653191" y="1618409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77869C2-E738-4559-81E0-74B2F6D450E4}"/>
              </a:ext>
            </a:extLst>
          </p:cNvPr>
          <p:cNvCxnSpPr>
            <a:cxnSpLocks/>
          </p:cNvCxnSpPr>
          <p:nvPr/>
        </p:nvCxnSpPr>
        <p:spPr>
          <a:xfrm>
            <a:off x="4650151" y="1778013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7BD1C5B4-5860-4D7E-A602-CAB9446BA3CB}"/>
              </a:ext>
            </a:extLst>
          </p:cNvPr>
          <p:cNvCxnSpPr>
            <a:cxnSpLocks/>
            <a:stCxn id="88" idx="2"/>
            <a:endCxn id="25" idx="1"/>
          </p:cNvCxnSpPr>
          <p:nvPr/>
        </p:nvCxnSpPr>
        <p:spPr>
          <a:xfrm rot="10800000" flipV="1">
            <a:off x="4637247" y="2348694"/>
            <a:ext cx="402309" cy="47800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7631FDF7-1DDD-41BD-BBE8-BAE61E86139E}"/>
              </a:ext>
            </a:extLst>
          </p:cNvPr>
          <p:cNvCxnSpPr>
            <a:cxnSpLocks/>
            <a:stCxn id="44" idx="1"/>
            <a:endCxn id="88" idx="4"/>
          </p:cNvCxnSpPr>
          <p:nvPr/>
        </p:nvCxnSpPr>
        <p:spPr>
          <a:xfrm flipV="1">
            <a:off x="4637246" y="2656879"/>
            <a:ext cx="716209" cy="475566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箭头: 五边形 98">
            <a:extLst>
              <a:ext uri="{FF2B5EF4-FFF2-40B4-BE49-F238E27FC236}">
                <a16:creationId xmlns:a16="http://schemas.microsoft.com/office/drawing/2014/main" id="{DECA3C23-0880-4EEB-8A1E-99EEA50C8E8C}"/>
              </a:ext>
            </a:extLst>
          </p:cNvPr>
          <p:cNvSpPr/>
          <p:nvPr/>
        </p:nvSpPr>
        <p:spPr>
          <a:xfrm>
            <a:off x="5971619" y="2417465"/>
            <a:ext cx="516835" cy="13570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100" name="箭头: 五边形 99">
            <a:extLst>
              <a:ext uri="{FF2B5EF4-FFF2-40B4-BE49-F238E27FC236}">
                <a16:creationId xmlns:a16="http://schemas.microsoft.com/office/drawing/2014/main" id="{0FD246D5-A054-4871-8E54-ABC2031D041F}"/>
              </a:ext>
            </a:extLst>
          </p:cNvPr>
          <p:cNvSpPr/>
          <p:nvPr/>
        </p:nvSpPr>
        <p:spPr>
          <a:xfrm>
            <a:off x="5971619" y="2945108"/>
            <a:ext cx="516835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UART</a:t>
            </a:r>
            <a:endParaRPr lang="zh-CN" altLang="en-US" sz="800" dirty="0"/>
          </a:p>
        </p:txBody>
      </p:sp>
      <p:sp>
        <p:nvSpPr>
          <p:cNvPr id="101" name="箭头: 五边形 100">
            <a:extLst>
              <a:ext uri="{FF2B5EF4-FFF2-40B4-BE49-F238E27FC236}">
                <a16:creationId xmlns:a16="http://schemas.microsoft.com/office/drawing/2014/main" id="{70195264-9124-4D57-81CA-AE3BD8952027}"/>
              </a:ext>
            </a:extLst>
          </p:cNvPr>
          <p:cNvSpPr/>
          <p:nvPr/>
        </p:nvSpPr>
        <p:spPr>
          <a:xfrm flipH="1">
            <a:off x="7316971" y="2417465"/>
            <a:ext cx="488636" cy="13267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102" name="箭头: 五边形 101">
            <a:extLst>
              <a:ext uri="{FF2B5EF4-FFF2-40B4-BE49-F238E27FC236}">
                <a16:creationId xmlns:a16="http://schemas.microsoft.com/office/drawing/2014/main" id="{4A8A4C52-1928-451B-9E3A-C35AC18C8AA7}"/>
              </a:ext>
            </a:extLst>
          </p:cNvPr>
          <p:cNvSpPr/>
          <p:nvPr/>
        </p:nvSpPr>
        <p:spPr>
          <a:xfrm flipH="1">
            <a:off x="7316971" y="2945108"/>
            <a:ext cx="488636" cy="132679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UART</a:t>
            </a:r>
            <a:endParaRPr lang="zh-CN" altLang="en-US" sz="8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2B28D48-C7B2-4A3D-B32D-02A1ABA2A9E0}"/>
              </a:ext>
            </a:extLst>
          </p:cNvPr>
          <p:cNvSpPr txBox="1"/>
          <p:nvPr/>
        </p:nvSpPr>
        <p:spPr>
          <a:xfrm>
            <a:off x="3828392" y="606281"/>
            <a:ext cx="453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B+A </a:t>
            </a:r>
            <a:r>
              <a:rPr lang="zh-CN" altLang="en-US" sz="2400" dirty="0"/>
              <a:t>蓝牙耳机硬件系统方案框图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1EF1723-6962-4990-B509-B73FBB3C0DF1}"/>
              </a:ext>
            </a:extLst>
          </p:cNvPr>
          <p:cNvSpPr txBox="1"/>
          <p:nvPr/>
        </p:nvSpPr>
        <p:spPr>
          <a:xfrm>
            <a:off x="5039555" y="2679591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Bchip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0511C4D-4FB9-4A00-B0D3-669C2CD4F01B}"/>
              </a:ext>
            </a:extLst>
          </p:cNvPr>
          <p:cNvSpPr/>
          <p:nvPr/>
        </p:nvSpPr>
        <p:spPr>
          <a:xfrm>
            <a:off x="2293320" y="3850638"/>
            <a:ext cx="1131416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ANC LED*1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RGB LED*1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97F502D0-C9FC-4807-916D-46F11257CD46}"/>
              </a:ext>
            </a:extLst>
          </p:cNvPr>
          <p:cNvCxnSpPr>
            <a:cxnSpLocks/>
            <a:stCxn id="51" idx="3"/>
            <a:endCxn id="49" idx="3"/>
          </p:cNvCxnSpPr>
          <p:nvPr/>
        </p:nvCxnSpPr>
        <p:spPr>
          <a:xfrm rot="5400000">
            <a:off x="4112986" y="2980123"/>
            <a:ext cx="436919" cy="1813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箭头: 五边形 50">
            <a:extLst>
              <a:ext uri="{FF2B5EF4-FFF2-40B4-BE49-F238E27FC236}">
                <a16:creationId xmlns:a16="http://schemas.microsoft.com/office/drawing/2014/main" id="{47A9EDD8-13A7-4147-8032-85B2A38EDB75}"/>
              </a:ext>
            </a:extLst>
          </p:cNvPr>
          <p:cNvSpPr/>
          <p:nvPr/>
        </p:nvSpPr>
        <p:spPr>
          <a:xfrm rot="5400000">
            <a:off x="5000371" y="3366415"/>
            <a:ext cx="475565" cy="128349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D30B5EA-ADFD-4233-B141-4555D03D82ED}"/>
              </a:ext>
            </a:extLst>
          </p:cNvPr>
          <p:cNvSpPr txBox="1"/>
          <p:nvPr/>
        </p:nvSpPr>
        <p:spPr>
          <a:xfrm>
            <a:off x="2511296" y="4527828"/>
            <a:ext cx="7582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使用接口：  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DMIC 123456</a:t>
            </a:r>
          </a:p>
          <a:p>
            <a:r>
              <a:rPr lang="en-US" altLang="zh-CN" sz="1600" dirty="0"/>
              <a:t>	    2</a:t>
            </a:r>
            <a:r>
              <a:rPr lang="zh-CN" altLang="en-US" sz="1600" dirty="0"/>
              <a:t>、</a:t>
            </a:r>
            <a:r>
              <a:rPr lang="en-US" altLang="zh-CN" sz="1600" dirty="0"/>
              <a:t>AOHPLP AOHPLN AOHPRP AOHPRN</a:t>
            </a:r>
          </a:p>
          <a:p>
            <a:r>
              <a:rPr lang="en-US" altLang="zh-CN" sz="1600" dirty="0"/>
              <a:t>	    3</a:t>
            </a:r>
            <a:r>
              <a:rPr lang="zh-CN" altLang="en-US" sz="1600" dirty="0"/>
              <a:t>、</a:t>
            </a:r>
            <a:r>
              <a:rPr lang="en-US" altLang="zh-CN" sz="1600" dirty="0"/>
              <a:t>AIN1 AIP1 AIN2 AIP2</a:t>
            </a:r>
          </a:p>
          <a:p>
            <a:r>
              <a:rPr lang="en-US" altLang="zh-CN" sz="1600" dirty="0"/>
              <a:t>	    4</a:t>
            </a:r>
            <a:r>
              <a:rPr lang="zh-CN" altLang="en-US" sz="1600" dirty="0"/>
              <a:t>、</a:t>
            </a:r>
            <a:r>
              <a:rPr lang="en-US" altLang="zh-CN" sz="1600" dirty="0"/>
              <a:t>I2C </a:t>
            </a:r>
            <a:r>
              <a:rPr lang="zh-CN" altLang="en-US" sz="1600" dirty="0"/>
              <a:t>（控制</a:t>
            </a:r>
            <a:r>
              <a:rPr lang="en-US" altLang="zh-CN" sz="1600" dirty="0"/>
              <a:t>ACHIP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	    5</a:t>
            </a:r>
            <a:r>
              <a:rPr lang="zh-CN" altLang="en-US" sz="1600" dirty="0"/>
              <a:t>、</a:t>
            </a:r>
            <a:r>
              <a:rPr lang="en-US" altLang="zh-CN" sz="1600" dirty="0"/>
              <a:t> VINP0_ADC</a:t>
            </a:r>
            <a:r>
              <a:rPr lang="zh-CN" altLang="en-US" sz="1600" dirty="0"/>
              <a:t>（按键）</a:t>
            </a:r>
            <a:endParaRPr lang="en-US" altLang="zh-CN" sz="1600" dirty="0"/>
          </a:p>
          <a:p>
            <a:r>
              <a:rPr lang="en-US" altLang="zh-CN" sz="1600" dirty="0"/>
              <a:t>	    6</a:t>
            </a:r>
            <a:r>
              <a:rPr lang="zh-CN" altLang="en-US" sz="1600" dirty="0"/>
              <a:t>、</a:t>
            </a:r>
            <a:r>
              <a:rPr lang="en-US" altLang="zh-CN" sz="1600" dirty="0"/>
              <a:t>UART</a:t>
            </a:r>
          </a:p>
          <a:p>
            <a:r>
              <a:rPr lang="en-US" altLang="zh-CN" sz="1600" dirty="0"/>
              <a:t>	    7</a:t>
            </a:r>
            <a:r>
              <a:rPr lang="zh-CN" altLang="en-US" sz="1600" dirty="0"/>
              <a:t>、</a:t>
            </a:r>
            <a:r>
              <a:rPr lang="en-US" altLang="zh-CN" sz="1600" dirty="0"/>
              <a:t>I2S1 </a:t>
            </a:r>
            <a:r>
              <a:rPr lang="zh-CN" altLang="en-US" sz="1600" dirty="0"/>
              <a:t>（音频数据传输）</a:t>
            </a:r>
            <a:endParaRPr lang="en-US" altLang="zh-CN" sz="1600" dirty="0"/>
          </a:p>
          <a:p>
            <a:r>
              <a:rPr lang="en-US" altLang="zh-CN" sz="1600" dirty="0"/>
              <a:t>	    8</a:t>
            </a:r>
            <a:r>
              <a:rPr lang="zh-CN" altLang="en-US" sz="1600" dirty="0"/>
              <a:t>、</a:t>
            </a:r>
            <a:r>
              <a:rPr lang="en-US" altLang="zh-CN" sz="1600" dirty="0"/>
              <a:t>GPIO*2(1</a:t>
            </a:r>
            <a:r>
              <a:rPr lang="zh-CN" altLang="en-US" sz="1600" dirty="0"/>
              <a:t>个控制</a:t>
            </a:r>
            <a:r>
              <a:rPr lang="en-US" altLang="zh-CN" sz="1600" dirty="0"/>
              <a:t>ANC LED</a:t>
            </a:r>
            <a:r>
              <a:rPr lang="zh-CN" altLang="en-US" sz="1600" dirty="0"/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个预留）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	    7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PWM</a:t>
            </a:r>
            <a:r>
              <a:rPr lang="zh-CN" altLang="en-US" sz="1600" dirty="0">
                <a:solidFill>
                  <a:srgbClr val="FF0000"/>
                </a:solidFill>
              </a:rPr>
              <a:t>*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（ 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个</a:t>
            </a:r>
            <a:r>
              <a:rPr lang="en-US" altLang="zh-CN" sz="1600" dirty="0">
                <a:solidFill>
                  <a:srgbClr val="FF0000"/>
                </a:solidFill>
              </a:rPr>
              <a:t>PWM</a:t>
            </a:r>
            <a:r>
              <a:rPr lang="zh-CN" altLang="en-US" sz="1600" dirty="0">
                <a:solidFill>
                  <a:srgbClr val="FF0000"/>
                </a:solidFill>
              </a:rPr>
              <a:t>控制</a:t>
            </a:r>
            <a:r>
              <a:rPr lang="en-US" altLang="zh-CN" sz="1600" dirty="0">
                <a:solidFill>
                  <a:srgbClr val="FF0000"/>
                </a:solidFill>
              </a:rPr>
              <a:t>RGB</a:t>
            </a:r>
            <a:r>
              <a:rPr lang="zh-CN" altLang="en-US" sz="1600" dirty="0">
                <a:solidFill>
                  <a:srgbClr val="FF0000"/>
                </a:solidFill>
              </a:rPr>
              <a:t>灯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A182FD0-9DBB-4EDA-A0F3-6278E3A2A472}"/>
              </a:ext>
            </a:extLst>
          </p:cNvPr>
          <p:cNvCxnSpPr>
            <a:cxnSpLocks/>
            <a:stCxn id="25" idx="3"/>
          </p:cNvCxnSpPr>
          <p:nvPr/>
        </p:nvCxnSpPr>
        <p:spPr>
          <a:xfrm flipH="1" flipV="1">
            <a:off x="3488488" y="2826695"/>
            <a:ext cx="4881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6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2165DE-3071-426A-A7B8-F963365C0136}"/>
              </a:ext>
            </a:extLst>
          </p:cNvPr>
          <p:cNvSpPr/>
          <p:nvPr/>
        </p:nvSpPr>
        <p:spPr>
          <a:xfrm>
            <a:off x="3802232" y="1308182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7A5620-7B16-49B9-AD7B-7C273B04695D}"/>
              </a:ext>
            </a:extLst>
          </p:cNvPr>
          <p:cNvSpPr/>
          <p:nvPr/>
        </p:nvSpPr>
        <p:spPr>
          <a:xfrm>
            <a:off x="2063688" y="1308182"/>
            <a:ext cx="877409" cy="747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 ARRAY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D22DA9-A634-49FA-9E9E-FDB2CD37503C}"/>
              </a:ext>
            </a:extLst>
          </p:cNvPr>
          <p:cNvCxnSpPr>
            <a:cxnSpLocks/>
          </p:cNvCxnSpPr>
          <p:nvPr/>
        </p:nvCxnSpPr>
        <p:spPr>
          <a:xfrm>
            <a:off x="2941097" y="1512367"/>
            <a:ext cx="86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DADDE4C-4069-4080-A2DE-BDD5D992FBC0}"/>
              </a:ext>
            </a:extLst>
          </p:cNvPr>
          <p:cNvCxnSpPr>
            <a:cxnSpLocks/>
          </p:cNvCxnSpPr>
          <p:nvPr/>
        </p:nvCxnSpPr>
        <p:spPr>
          <a:xfrm>
            <a:off x="3172287" y="1512367"/>
            <a:ext cx="629945" cy="169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66F144F-BE8D-426C-B09E-49EE6764EF7D}"/>
              </a:ext>
            </a:extLst>
          </p:cNvPr>
          <p:cNvCxnSpPr>
            <a:cxnSpLocks/>
          </p:cNvCxnSpPr>
          <p:nvPr/>
        </p:nvCxnSpPr>
        <p:spPr>
          <a:xfrm>
            <a:off x="3487259" y="1681784"/>
            <a:ext cx="314973" cy="169417"/>
          </a:xfrm>
          <a:prstGeom prst="bentConnector3">
            <a:avLst>
              <a:gd name="adj1" fmla="val 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F9874A5-F41D-46DD-AAB7-D9EE1E3D6C60}"/>
              </a:ext>
            </a:extLst>
          </p:cNvPr>
          <p:cNvCxnSpPr>
            <a:cxnSpLocks/>
          </p:cNvCxnSpPr>
          <p:nvPr/>
        </p:nvCxnSpPr>
        <p:spPr>
          <a:xfrm>
            <a:off x="3487259" y="1851200"/>
            <a:ext cx="314973" cy="169417"/>
          </a:xfrm>
          <a:prstGeom prst="bentConnector3">
            <a:avLst>
              <a:gd name="adj1" fmla="val 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7209821-A698-4A3C-BB6A-0A7FFDB6DC9B}"/>
              </a:ext>
            </a:extLst>
          </p:cNvPr>
          <p:cNvSpPr/>
          <p:nvPr/>
        </p:nvSpPr>
        <p:spPr>
          <a:xfrm flipH="1">
            <a:off x="3809478" y="1444514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Dmic12</a:t>
            </a:r>
            <a:endParaRPr lang="zh-CN" altLang="en-US" sz="800" dirty="0"/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6E51F12C-75DE-4E97-8701-271E8B4244AA}"/>
              </a:ext>
            </a:extLst>
          </p:cNvPr>
          <p:cNvSpPr/>
          <p:nvPr/>
        </p:nvSpPr>
        <p:spPr>
          <a:xfrm flipH="1">
            <a:off x="3809478" y="1613931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Dmic34</a:t>
            </a:r>
            <a:endParaRPr lang="zh-CN" altLang="en-US" sz="800" dirty="0"/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14AA0DA0-E26A-4C3B-932E-DBAC5DCA1EDF}"/>
              </a:ext>
            </a:extLst>
          </p:cNvPr>
          <p:cNvSpPr/>
          <p:nvPr/>
        </p:nvSpPr>
        <p:spPr>
          <a:xfrm flipH="1">
            <a:off x="3809478" y="1783348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Dmic56</a:t>
            </a:r>
            <a:endParaRPr lang="zh-CN" altLang="en-US" sz="800" dirty="0"/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AE64DF7C-6CCB-4CD4-89A2-27B6B98FEB37}"/>
              </a:ext>
            </a:extLst>
          </p:cNvPr>
          <p:cNvSpPr/>
          <p:nvPr/>
        </p:nvSpPr>
        <p:spPr>
          <a:xfrm flipH="1">
            <a:off x="3809478" y="1952765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Dmic78</a:t>
            </a:r>
            <a:endParaRPr lang="zh-CN" altLang="en-US" sz="800" dirty="0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0BF5FA36-0ACA-4B04-86CB-7581B346C974}"/>
              </a:ext>
            </a:extLst>
          </p:cNvPr>
          <p:cNvSpPr/>
          <p:nvPr/>
        </p:nvSpPr>
        <p:spPr>
          <a:xfrm flipH="1">
            <a:off x="3807175" y="2937993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DAC</a:t>
            </a:r>
            <a:endParaRPr lang="zh-CN" altLang="en-US" sz="800" dirty="0"/>
          </a:p>
        </p:txBody>
      </p:sp>
      <p:pic>
        <p:nvPicPr>
          <p:cNvPr id="26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CC34E521-BFBE-4D28-9058-2406E5D6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3870" y="2549350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C25A6990-52FB-4BE1-854A-6E04D344AA3A}"/>
              </a:ext>
            </a:extLst>
          </p:cNvPr>
          <p:cNvSpPr/>
          <p:nvPr/>
        </p:nvSpPr>
        <p:spPr>
          <a:xfrm>
            <a:off x="2689063" y="2774854"/>
            <a:ext cx="629945" cy="49191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AMP</a:t>
            </a:r>
            <a:endParaRPr lang="zh-CN" altLang="en-US" sz="1200" dirty="0"/>
          </a:p>
        </p:txBody>
      </p:sp>
      <p:pic>
        <p:nvPicPr>
          <p:cNvPr id="35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84A7A951-6321-4732-813A-9C7B48180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6624" y="2985056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8C98D36-531B-44E9-A24E-D702E23567F1}"/>
              </a:ext>
            </a:extLst>
          </p:cNvPr>
          <p:cNvCxnSpPr>
            <a:cxnSpLocks/>
            <a:stCxn id="27" idx="1"/>
            <a:endCxn id="26" idx="1"/>
          </p:cNvCxnSpPr>
          <p:nvPr/>
        </p:nvCxnSpPr>
        <p:spPr>
          <a:xfrm rot="10800000">
            <a:off x="2275307" y="2767203"/>
            <a:ext cx="413756" cy="253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0D90CC1-0495-477A-869A-2CD5104E0866}"/>
              </a:ext>
            </a:extLst>
          </p:cNvPr>
          <p:cNvCxnSpPr>
            <a:cxnSpLocks/>
            <a:stCxn id="27" idx="1"/>
            <a:endCxn id="35" idx="1"/>
          </p:cNvCxnSpPr>
          <p:nvPr/>
        </p:nvCxnSpPr>
        <p:spPr>
          <a:xfrm rot="10800000" flipV="1">
            <a:off x="2268061" y="3020813"/>
            <a:ext cx="421002" cy="182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3BB2B5D-B44E-4EDD-AE40-0D7A49FBD2A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319008" y="3005845"/>
            <a:ext cx="480922" cy="1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1B72016-CE37-4E38-9726-96B4EA061FD8}"/>
              </a:ext>
            </a:extLst>
          </p:cNvPr>
          <p:cNvCxnSpPr>
            <a:cxnSpLocks/>
          </p:cNvCxnSpPr>
          <p:nvPr/>
        </p:nvCxnSpPr>
        <p:spPr>
          <a:xfrm>
            <a:off x="6332367" y="1749636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FEB9AED-CFA5-4C39-97AA-083143342F51}"/>
              </a:ext>
            </a:extLst>
          </p:cNvPr>
          <p:cNvSpPr/>
          <p:nvPr/>
        </p:nvSpPr>
        <p:spPr>
          <a:xfrm>
            <a:off x="7153466" y="1308182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主控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9AA7F95-5B83-45CA-99FE-CDF183B09CFC}"/>
              </a:ext>
            </a:extLst>
          </p:cNvPr>
          <p:cNvSpPr txBox="1"/>
          <p:nvPr/>
        </p:nvSpPr>
        <p:spPr>
          <a:xfrm>
            <a:off x="6493488" y="148511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USB</a:t>
            </a:r>
            <a:endParaRPr lang="zh-CN" altLang="en-US" sz="1400" dirty="0"/>
          </a:p>
        </p:txBody>
      </p:sp>
      <p:sp>
        <p:nvSpPr>
          <p:cNvPr id="78" name="箭头: 五边形 77">
            <a:extLst>
              <a:ext uri="{FF2B5EF4-FFF2-40B4-BE49-F238E27FC236}">
                <a16:creationId xmlns:a16="http://schemas.microsoft.com/office/drawing/2014/main" id="{21C3AC33-9997-4436-8B22-C9BFBCF2491E}"/>
              </a:ext>
            </a:extLst>
          </p:cNvPr>
          <p:cNvSpPr/>
          <p:nvPr/>
        </p:nvSpPr>
        <p:spPr>
          <a:xfrm>
            <a:off x="5872625" y="1681783"/>
            <a:ext cx="45236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USB</a:t>
            </a:r>
            <a:endParaRPr lang="zh-CN" altLang="en-US" sz="800" dirty="0"/>
          </a:p>
        </p:txBody>
      </p:sp>
      <p:sp>
        <p:nvSpPr>
          <p:cNvPr id="79" name="箭头: 五边形 78">
            <a:extLst>
              <a:ext uri="{FF2B5EF4-FFF2-40B4-BE49-F238E27FC236}">
                <a16:creationId xmlns:a16="http://schemas.microsoft.com/office/drawing/2014/main" id="{1F114FD5-29DA-4A74-B370-E99ABA508593}"/>
              </a:ext>
            </a:extLst>
          </p:cNvPr>
          <p:cNvSpPr/>
          <p:nvPr/>
        </p:nvSpPr>
        <p:spPr>
          <a:xfrm flipH="1">
            <a:off x="7160848" y="1678942"/>
            <a:ext cx="452359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USB</a:t>
            </a:r>
            <a:endParaRPr lang="zh-CN" altLang="en-US" sz="8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9C4A2F7-6CAC-451D-B9EE-CD4B3D228677}"/>
              </a:ext>
            </a:extLst>
          </p:cNvPr>
          <p:cNvCxnSpPr>
            <a:cxnSpLocks/>
          </p:cNvCxnSpPr>
          <p:nvPr/>
        </p:nvCxnSpPr>
        <p:spPr>
          <a:xfrm>
            <a:off x="6324985" y="3078374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E589B5C6-CA4C-4856-A1B0-79CA90BEBBB0}"/>
              </a:ext>
            </a:extLst>
          </p:cNvPr>
          <p:cNvSpPr txBox="1"/>
          <p:nvPr/>
        </p:nvSpPr>
        <p:spPr>
          <a:xfrm>
            <a:off x="6376469" y="2792762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B9748E4-C1A1-43A8-B2DB-770473A2ABD4}"/>
              </a:ext>
            </a:extLst>
          </p:cNvPr>
          <p:cNvSpPr txBox="1"/>
          <p:nvPr/>
        </p:nvSpPr>
        <p:spPr>
          <a:xfrm>
            <a:off x="1825114" y="4863981"/>
            <a:ext cx="3184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麦克风阵列板，音频采集及音频播放都在</a:t>
            </a:r>
            <a:r>
              <a:rPr lang="en-US" altLang="zh-CN" sz="1600" dirty="0"/>
              <a:t>B</a:t>
            </a:r>
            <a:r>
              <a:rPr lang="zh-CN" altLang="en-US" sz="1600" dirty="0"/>
              <a:t>芯片上处理，播放左右声道音频使用</a:t>
            </a:r>
            <a:r>
              <a:rPr lang="en-US" altLang="zh-CN" sz="1600" dirty="0"/>
              <a:t>DAC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主控支持接入</a:t>
            </a:r>
            <a:r>
              <a:rPr lang="en-US" altLang="zh-CN" sz="1600" dirty="0"/>
              <a:t>USB </a:t>
            </a:r>
            <a:r>
              <a:rPr lang="en-US" altLang="zh-CN" sz="1600" dirty="0" err="1"/>
              <a:t>Aduio</a:t>
            </a:r>
            <a:r>
              <a:rPr lang="zh-CN" altLang="en-US" sz="1600" dirty="0"/>
              <a:t>设备。</a:t>
            </a:r>
            <a:endParaRPr lang="en-US" altLang="zh-CN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AC5EB99-DE29-45BE-A7E7-8049E0848622}"/>
              </a:ext>
            </a:extLst>
          </p:cNvPr>
          <p:cNvSpPr/>
          <p:nvPr/>
        </p:nvSpPr>
        <p:spPr>
          <a:xfrm>
            <a:off x="2132467" y="3948054"/>
            <a:ext cx="1188844" cy="642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 expander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6B10731-FD52-4660-ACC5-99CA6E6192E4}"/>
              </a:ext>
            </a:extLst>
          </p:cNvPr>
          <p:cNvCxnSpPr>
            <a:cxnSpLocks/>
            <a:endCxn id="93" idx="3"/>
          </p:cNvCxnSpPr>
          <p:nvPr/>
        </p:nvCxnSpPr>
        <p:spPr>
          <a:xfrm flipV="1">
            <a:off x="3296870" y="3749541"/>
            <a:ext cx="1649077" cy="47296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箭头: 五边形 92">
            <a:extLst>
              <a:ext uri="{FF2B5EF4-FFF2-40B4-BE49-F238E27FC236}">
                <a16:creationId xmlns:a16="http://schemas.microsoft.com/office/drawing/2014/main" id="{CBDFE5BC-1ABD-416D-AB90-B9E0D15CA103}"/>
              </a:ext>
            </a:extLst>
          </p:cNvPr>
          <p:cNvSpPr/>
          <p:nvPr/>
        </p:nvSpPr>
        <p:spPr>
          <a:xfrm rot="16200000" flipH="1">
            <a:off x="4726374" y="3459681"/>
            <a:ext cx="439145" cy="14057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I2C</a:t>
            </a:r>
            <a:endParaRPr lang="zh-CN" altLang="en-US" sz="8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382C1E2-9218-408F-A9A0-8A75DDD25153}"/>
              </a:ext>
            </a:extLst>
          </p:cNvPr>
          <p:cNvSpPr txBox="1"/>
          <p:nvPr/>
        </p:nvSpPr>
        <p:spPr>
          <a:xfrm>
            <a:off x="3865515" y="395332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I2C</a:t>
            </a:r>
            <a:endParaRPr lang="zh-CN" altLang="en-US" sz="14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4D3CFDB-BF26-4E0B-97E6-3BA5452680A9}"/>
              </a:ext>
            </a:extLst>
          </p:cNvPr>
          <p:cNvSpPr/>
          <p:nvPr/>
        </p:nvSpPr>
        <p:spPr>
          <a:xfrm>
            <a:off x="5266271" y="4062141"/>
            <a:ext cx="844079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ECFD8060-9376-4BFB-9379-A5A22054BE48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5674299" y="3749541"/>
            <a:ext cx="14012" cy="312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五边形 99">
            <a:extLst>
              <a:ext uri="{FF2B5EF4-FFF2-40B4-BE49-F238E27FC236}">
                <a16:creationId xmlns:a16="http://schemas.microsoft.com/office/drawing/2014/main" id="{9488C104-547A-401B-AE26-B257C6D9EAEF}"/>
              </a:ext>
            </a:extLst>
          </p:cNvPr>
          <p:cNvSpPr/>
          <p:nvPr/>
        </p:nvSpPr>
        <p:spPr>
          <a:xfrm rot="16200000" flipH="1">
            <a:off x="5335530" y="3340817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ADC_KEY</a:t>
            </a:r>
            <a:endParaRPr lang="zh-CN" altLang="en-US" sz="8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1B9FB10A-3358-4B6D-A338-7016083DF81A}"/>
              </a:ext>
            </a:extLst>
          </p:cNvPr>
          <p:cNvSpPr/>
          <p:nvPr/>
        </p:nvSpPr>
        <p:spPr>
          <a:xfrm>
            <a:off x="4868894" y="2103883"/>
            <a:ext cx="627800" cy="61637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>
                <a:solidFill>
                  <a:prstClr val="black"/>
                </a:solidFill>
              </a:rPr>
              <a:t>ALG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2FE78955-441F-43E7-A10D-7D29845DFD07}"/>
              </a:ext>
            </a:extLst>
          </p:cNvPr>
          <p:cNvCxnSpPr>
            <a:cxnSpLocks/>
            <a:stCxn id="78" idx="1"/>
            <a:endCxn id="109" idx="0"/>
          </p:cNvCxnSpPr>
          <p:nvPr/>
        </p:nvCxnSpPr>
        <p:spPr>
          <a:xfrm rot="10800000" flipV="1">
            <a:off x="5182795" y="1749635"/>
            <a:ext cx="689831" cy="3542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BA5144B8-B46A-4F20-AE07-1B7BC2BA1394}"/>
              </a:ext>
            </a:extLst>
          </p:cNvPr>
          <p:cNvCxnSpPr>
            <a:cxnSpLocks/>
            <a:stCxn id="21" idx="1"/>
            <a:endCxn id="109" idx="1"/>
          </p:cNvCxnSpPr>
          <p:nvPr/>
        </p:nvCxnSpPr>
        <p:spPr>
          <a:xfrm>
            <a:off x="4470068" y="1512367"/>
            <a:ext cx="490765" cy="681781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3E9D7DF3-8CB8-4B30-9BD4-7EA0E75B7487}"/>
              </a:ext>
            </a:extLst>
          </p:cNvPr>
          <p:cNvCxnSpPr>
            <a:cxnSpLocks/>
            <a:stCxn id="109" idx="7"/>
          </p:cNvCxnSpPr>
          <p:nvPr/>
        </p:nvCxnSpPr>
        <p:spPr>
          <a:xfrm rot="5400000" flipH="1" flipV="1">
            <a:off x="5442318" y="1763841"/>
            <a:ext cx="392744" cy="467870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8904610-E15A-4729-8002-CABD1FA159B6}"/>
              </a:ext>
            </a:extLst>
          </p:cNvPr>
          <p:cNvCxnSpPr>
            <a:cxnSpLocks/>
          </p:cNvCxnSpPr>
          <p:nvPr/>
        </p:nvCxnSpPr>
        <p:spPr>
          <a:xfrm>
            <a:off x="4482530" y="1681783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F698E30-0F12-4B12-87EF-10E57F2582F9}"/>
              </a:ext>
            </a:extLst>
          </p:cNvPr>
          <p:cNvCxnSpPr>
            <a:cxnSpLocks/>
          </p:cNvCxnSpPr>
          <p:nvPr/>
        </p:nvCxnSpPr>
        <p:spPr>
          <a:xfrm>
            <a:off x="4479490" y="1841387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F376833-328E-4936-AC22-AA966379EAC9}"/>
              </a:ext>
            </a:extLst>
          </p:cNvPr>
          <p:cNvCxnSpPr>
            <a:cxnSpLocks/>
          </p:cNvCxnSpPr>
          <p:nvPr/>
        </p:nvCxnSpPr>
        <p:spPr>
          <a:xfrm>
            <a:off x="4479490" y="2013040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09579590-0537-432A-8484-4905A08427E9}"/>
              </a:ext>
            </a:extLst>
          </p:cNvPr>
          <p:cNvCxnSpPr>
            <a:cxnSpLocks/>
            <a:stCxn id="109" idx="2"/>
            <a:endCxn id="25" idx="1"/>
          </p:cNvCxnSpPr>
          <p:nvPr/>
        </p:nvCxnSpPr>
        <p:spPr>
          <a:xfrm rot="10800000" flipV="1">
            <a:off x="4467766" y="2412068"/>
            <a:ext cx="401129" cy="59377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BF6CAB92-E55D-40A3-9647-A35725DBA747}"/>
              </a:ext>
            </a:extLst>
          </p:cNvPr>
          <p:cNvCxnSpPr>
            <a:cxnSpLocks/>
            <a:stCxn id="4" idx="3"/>
            <a:endCxn id="75" idx="1"/>
          </p:cNvCxnSpPr>
          <p:nvPr/>
        </p:nvCxnSpPr>
        <p:spPr>
          <a:xfrm>
            <a:off x="6332367" y="2528861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17E6F07-0927-4274-BF5E-E985E60F2245}"/>
              </a:ext>
            </a:extLst>
          </p:cNvPr>
          <p:cNvSpPr txBox="1"/>
          <p:nvPr/>
        </p:nvSpPr>
        <p:spPr>
          <a:xfrm>
            <a:off x="6376469" y="2214582"/>
            <a:ext cx="58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GPIO</a:t>
            </a:r>
            <a:endParaRPr lang="zh-CN" altLang="en-US" sz="1400" dirty="0"/>
          </a:p>
        </p:txBody>
      </p:sp>
      <p:sp>
        <p:nvSpPr>
          <p:cNvPr id="149" name="箭头: 五边形 148">
            <a:extLst>
              <a:ext uri="{FF2B5EF4-FFF2-40B4-BE49-F238E27FC236}">
                <a16:creationId xmlns:a16="http://schemas.microsoft.com/office/drawing/2014/main" id="{554FD71A-87F3-4931-98A3-90DBA4CAF862}"/>
              </a:ext>
            </a:extLst>
          </p:cNvPr>
          <p:cNvSpPr/>
          <p:nvPr/>
        </p:nvSpPr>
        <p:spPr>
          <a:xfrm>
            <a:off x="5815532" y="2464000"/>
            <a:ext cx="516835" cy="13570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150" name="箭头: 五边形 149">
            <a:extLst>
              <a:ext uri="{FF2B5EF4-FFF2-40B4-BE49-F238E27FC236}">
                <a16:creationId xmlns:a16="http://schemas.microsoft.com/office/drawing/2014/main" id="{BE7253F5-BA0D-4B4E-9BAE-E37CC053648C}"/>
              </a:ext>
            </a:extLst>
          </p:cNvPr>
          <p:cNvSpPr/>
          <p:nvPr/>
        </p:nvSpPr>
        <p:spPr>
          <a:xfrm>
            <a:off x="5815532" y="3010521"/>
            <a:ext cx="516835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UART</a:t>
            </a:r>
            <a:endParaRPr lang="zh-CN" altLang="en-US" sz="800" dirty="0"/>
          </a:p>
        </p:txBody>
      </p:sp>
      <p:sp>
        <p:nvSpPr>
          <p:cNvPr id="153" name="箭头: 五边形 152">
            <a:extLst>
              <a:ext uri="{FF2B5EF4-FFF2-40B4-BE49-F238E27FC236}">
                <a16:creationId xmlns:a16="http://schemas.microsoft.com/office/drawing/2014/main" id="{9117FC71-BCE2-4A95-B5F9-26B7A923399B}"/>
              </a:ext>
            </a:extLst>
          </p:cNvPr>
          <p:cNvSpPr/>
          <p:nvPr/>
        </p:nvSpPr>
        <p:spPr>
          <a:xfrm flipH="1">
            <a:off x="7155343" y="2451768"/>
            <a:ext cx="507576" cy="15418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154" name="箭头: 五边形 153">
            <a:extLst>
              <a:ext uri="{FF2B5EF4-FFF2-40B4-BE49-F238E27FC236}">
                <a16:creationId xmlns:a16="http://schemas.microsoft.com/office/drawing/2014/main" id="{E0B35801-461A-46D4-8E7C-5009B9300D96}"/>
              </a:ext>
            </a:extLst>
          </p:cNvPr>
          <p:cNvSpPr/>
          <p:nvPr/>
        </p:nvSpPr>
        <p:spPr>
          <a:xfrm flipH="1">
            <a:off x="7155343" y="2998290"/>
            <a:ext cx="507576" cy="154186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UART</a:t>
            </a:r>
            <a:endParaRPr lang="zh-CN" altLang="en-US" sz="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0A2994-EABD-4744-8DA3-9E59E9297833}"/>
              </a:ext>
            </a:extLst>
          </p:cNvPr>
          <p:cNvSpPr txBox="1"/>
          <p:nvPr/>
        </p:nvSpPr>
        <p:spPr>
          <a:xfrm>
            <a:off x="4003119" y="57844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麦克风阵列硬件系统方案框图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0E56D5F-A420-4C47-A569-D29971676CD6}"/>
              </a:ext>
            </a:extLst>
          </p:cNvPr>
          <p:cNvSpPr txBox="1"/>
          <p:nvPr/>
        </p:nvSpPr>
        <p:spPr>
          <a:xfrm>
            <a:off x="4870772" y="2798706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Bchip</a:t>
            </a:r>
            <a:endParaRPr lang="zh-CN" altLang="en-US" sz="1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32C4AE-534D-4506-9930-63EF7C74026D}"/>
              </a:ext>
            </a:extLst>
          </p:cNvPr>
          <p:cNvSpPr txBox="1"/>
          <p:nvPr/>
        </p:nvSpPr>
        <p:spPr>
          <a:xfrm>
            <a:off x="5404755" y="4667026"/>
            <a:ext cx="59245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使用接口：  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DMIC 12345678</a:t>
            </a:r>
          </a:p>
          <a:p>
            <a:r>
              <a:rPr lang="en-US" altLang="zh-CN" sz="1600" dirty="0"/>
              <a:t>	    2</a:t>
            </a:r>
            <a:r>
              <a:rPr lang="zh-CN" altLang="en-US" sz="1600" dirty="0"/>
              <a:t>、</a:t>
            </a:r>
            <a:r>
              <a:rPr lang="en-US" altLang="zh-CN" sz="1600" dirty="0"/>
              <a:t>USB  </a:t>
            </a:r>
          </a:p>
          <a:p>
            <a:r>
              <a:rPr lang="en-US" altLang="zh-CN" sz="1600" dirty="0"/>
              <a:t>	    3</a:t>
            </a:r>
            <a:r>
              <a:rPr lang="zh-CN" altLang="en-US" sz="1600" dirty="0"/>
              <a:t>、</a:t>
            </a:r>
            <a:r>
              <a:rPr lang="en-US" altLang="zh-CN" sz="1600" dirty="0"/>
              <a:t>AOHPLP AOHPLN AOHPRP AOHPRN</a:t>
            </a:r>
          </a:p>
          <a:p>
            <a:r>
              <a:rPr lang="en-US" altLang="zh-CN" sz="1600" dirty="0"/>
              <a:t>	    4</a:t>
            </a:r>
            <a:r>
              <a:rPr lang="zh-CN" altLang="en-US" sz="1600" dirty="0"/>
              <a:t>、</a:t>
            </a:r>
            <a:r>
              <a:rPr lang="en-US" altLang="zh-CN" sz="1600" dirty="0"/>
              <a:t> VINP0_ADC (</a:t>
            </a:r>
            <a:r>
              <a:rPr lang="zh-CN" altLang="en-US" sz="1600" dirty="0"/>
              <a:t>按键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    5</a:t>
            </a:r>
            <a:r>
              <a:rPr lang="zh-CN" altLang="en-US" sz="1600" dirty="0"/>
              <a:t>、</a:t>
            </a:r>
            <a:r>
              <a:rPr lang="en-US" altLang="zh-CN" sz="1600" dirty="0"/>
              <a:t>UART</a:t>
            </a:r>
          </a:p>
          <a:p>
            <a:r>
              <a:rPr lang="en-US" altLang="zh-CN" sz="1600" dirty="0"/>
              <a:t>                     6</a:t>
            </a:r>
            <a:r>
              <a:rPr lang="zh-CN" altLang="en-US" sz="1600" dirty="0"/>
              <a:t>、</a:t>
            </a:r>
            <a:r>
              <a:rPr lang="en-US" altLang="zh-CN" sz="1600" dirty="0"/>
              <a:t>I2C</a:t>
            </a:r>
            <a:r>
              <a:rPr lang="zh-CN" altLang="en-US" sz="1600" dirty="0"/>
              <a:t>（</a:t>
            </a:r>
            <a:r>
              <a:rPr lang="en-US" altLang="zh-CN" sz="1600" dirty="0"/>
              <a:t>LED</a:t>
            </a:r>
            <a:r>
              <a:rPr lang="zh-CN" altLang="en-US" sz="1600" dirty="0"/>
              <a:t>灯扩展）</a:t>
            </a:r>
            <a:endParaRPr lang="en-US" altLang="zh-CN" sz="1600" dirty="0"/>
          </a:p>
          <a:p>
            <a:r>
              <a:rPr lang="en-US" altLang="zh-CN" sz="1600" dirty="0"/>
              <a:t>	     7</a:t>
            </a:r>
            <a:r>
              <a:rPr lang="zh-CN" altLang="en-US" sz="1600" dirty="0"/>
              <a:t>、</a:t>
            </a:r>
            <a:r>
              <a:rPr lang="en-US" altLang="zh-CN" sz="1600" dirty="0"/>
              <a:t>GPIO*2</a:t>
            </a:r>
            <a:r>
              <a:rPr lang="zh-CN" altLang="en-US" sz="1600" dirty="0"/>
              <a:t>（一个控制</a:t>
            </a:r>
            <a:r>
              <a:rPr lang="en-US" altLang="zh-CN" sz="1600" dirty="0"/>
              <a:t>AMP</a:t>
            </a:r>
            <a:r>
              <a:rPr lang="zh-CN" altLang="en-US" sz="1600" dirty="0"/>
              <a:t>开关，</a:t>
            </a:r>
            <a:r>
              <a:rPr lang="zh-CN" altLang="en-US" sz="1600" dirty="0">
                <a:solidFill>
                  <a:srgbClr val="FF0000"/>
                </a:solidFill>
              </a:rPr>
              <a:t>一个预留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id="{1A7C73CF-99C3-4E4D-A882-0F4659B7533C}"/>
              </a:ext>
            </a:extLst>
          </p:cNvPr>
          <p:cNvSpPr/>
          <p:nvPr/>
        </p:nvSpPr>
        <p:spPr>
          <a:xfrm flipH="1">
            <a:off x="3809478" y="3372450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A2DB6CC9-2683-4765-8944-FE6C3C584D55}"/>
              </a:ext>
            </a:extLst>
          </p:cNvPr>
          <p:cNvCxnSpPr>
            <a:cxnSpLocks/>
            <a:stCxn id="53" idx="3"/>
            <a:endCxn id="27" idx="2"/>
          </p:cNvCxnSpPr>
          <p:nvPr/>
        </p:nvCxnSpPr>
        <p:spPr>
          <a:xfrm rot="10800000">
            <a:off x="3004036" y="3266771"/>
            <a:ext cx="805442" cy="173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2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2165DE-3071-426A-A7B8-F963365C0136}"/>
              </a:ext>
            </a:extLst>
          </p:cNvPr>
          <p:cNvSpPr/>
          <p:nvPr/>
        </p:nvSpPr>
        <p:spPr>
          <a:xfrm>
            <a:off x="3802232" y="1308182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7A5620-7B16-49B9-AD7B-7C273B04695D}"/>
              </a:ext>
            </a:extLst>
          </p:cNvPr>
          <p:cNvSpPr/>
          <p:nvPr/>
        </p:nvSpPr>
        <p:spPr>
          <a:xfrm>
            <a:off x="2063688" y="1308182"/>
            <a:ext cx="877409" cy="747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 ARRAY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D22DA9-A634-49FA-9E9E-FDB2CD37503C}"/>
              </a:ext>
            </a:extLst>
          </p:cNvPr>
          <p:cNvCxnSpPr>
            <a:cxnSpLocks/>
          </p:cNvCxnSpPr>
          <p:nvPr/>
        </p:nvCxnSpPr>
        <p:spPr>
          <a:xfrm>
            <a:off x="2941097" y="1512367"/>
            <a:ext cx="86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DADDE4C-4069-4080-A2DE-BDD5D992FBC0}"/>
              </a:ext>
            </a:extLst>
          </p:cNvPr>
          <p:cNvCxnSpPr>
            <a:cxnSpLocks/>
          </p:cNvCxnSpPr>
          <p:nvPr/>
        </p:nvCxnSpPr>
        <p:spPr>
          <a:xfrm>
            <a:off x="3172287" y="1512367"/>
            <a:ext cx="629945" cy="169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66F144F-BE8D-426C-B09E-49EE6764EF7D}"/>
              </a:ext>
            </a:extLst>
          </p:cNvPr>
          <p:cNvCxnSpPr>
            <a:cxnSpLocks/>
          </p:cNvCxnSpPr>
          <p:nvPr/>
        </p:nvCxnSpPr>
        <p:spPr>
          <a:xfrm>
            <a:off x="3487259" y="1681784"/>
            <a:ext cx="314973" cy="169417"/>
          </a:xfrm>
          <a:prstGeom prst="bentConnector3">
            <a:avLst>
              <a:gd name="adj1" fmla="val 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F9874A5-F41D-46DD-AAB7-D9EE1E3D6C60}"/>
              </a:ext>
            </a:extLst>
          </p:cNvPr>
          <p:cNvCxnSpPr>
            <a:cxnSpLocks/>
          </p:cNvCxnSpPr>
          <p:nvPr/>
        </p:nvCxnSpPr>
        <p:spPr>
          <a:xfrm>
            <a:off x="3487259" y="1851200"/>
            <a:ext cx="314973" cy="169417"/>
          </a:xfrm>
          <a:prstGeom prst="bentConnector3">
            <a:avLst>
              <a:gd name="adj1" fmla="val 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7209821-A698-4A3C-BB6A-0A7FFDB6DC9B}"/>
              </a:ext>
            </a:extLst>
          </p:cNvPr>
          <p:cNvSpPr/>
          <p:nvPr/>
        </p:nvSpPr>
        <p:spPr>
          <a:xfrm flipH="1">
            <a:off x="3809478" y="1444514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Dmic12</a:t>
            </a:r>
            <a:endParaRPr lang="zh-CN" altLang="en-US" sz="800" dirty="0"/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6E51F12C-75DE-4E97-8701-271E8B4244AA}"/>
              </a:ext>
            </a:extLst>
          </p:cNvPr>
          <p:cNvSpPr/>
          <p:nvPr/>
        </p:nvSpPr>
        <p:spPr>
          <a:xfrm flipH="1">
            <a:off x="3809478" y="1613931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Dmic34</a:t>
            </a:r>
            <a:endParaRPr lang="zh-CN" altLang="en-US" sz="800" dirty="0"/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14AA0DA0-E26A-4C3B-932E-DBAC5DCA1EDF}"/>
              </a:ext>
            </a:extLst>
          </p:cNvPr>
          <p:cNvSpPr/>
          <p:nvPr/>
        </p:nvSpPr>
        <p:spPr>
          <a:xfrm flipH="1">
            <a:off x="3809478" y="1783348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Dmic56</a:t>
            </a:r>
            <a:endParaRPr lang="zh-CN" altLang="en-US" sz="800" dirty="0"/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AE64DF7C-6CCB-4CD4-89A2-27B6B98FEB37}"/>
              </a:ext>
            </a:extLst>
          </p:cNvPr>
          <p:cNvSpPr/>
          <p:nvPr/>
        </p:nvSpPr>
        <p:spPr>
          <a:xfrm flipH="1">
            <a:off x="3809478" y="1952765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Dmic78</a:t>
            </a:r>
            <a:endParaRPr lang="zh-CN" altLang="en-US" sz="800" dirty="0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0BF5FA36-0ACA-4B04-86CB-7581B346C974}"/>
              </a:ext>
            </a:extLst>
          </p:cNvPr>
          <p:cNvSpPr/>
          <p:nvPr/>
        </p:nvSpPr>
        <p:spPr>
          <a:xfrm flipH="1">
            <a:off x="3809478" y="2681735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DAC</a:t>
            </a:r>
            <a:endParaRPr lang="zh-CN" altLang="en-US" sz="800" dirty="0"/>
          </a:p>
        </p:txBody>
      </p:sp>
      <p:pic>
        <p:nvPicPr>
          <p:cNvPr id="26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CC34E521-BFBE-4D28-9058-2406E5D6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6173" y="2293092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C25A6990-52FB-4BE1-854A-6E04D344AA3A}"/>
              </a:ext>
            </a:extLst>
          </p:cNvPr>
          <p:cNvSpPr/>
          <p:nvPr/>
        </p:nvSpPr>
        <p:spPr>
          <a:xfrm>
            <a:off x="2691366" y="2518597"/>
            <a:ext cx="629945" cy="4619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AMP</a:t>
            </a:r>
            <a:endParaRPr lang="zh-CN" altLang="en-US" sz="1200" dirty="0"/>
          </a:p>
        </p:txBody>
      </p:sp>
      <p:pic>
        <p:nvPicPr>
          <p:cNvPr id="35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84A7A951-6321-4732-813A-9C7B48180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8927" y="2728798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8C98D36-531B-44E9-A24E-D702E23567F1}"/>
              </a:ext>
            </a:extLst>
          </p:cNvPr>
          <p:cNvCxnSpPr>
            <a:cxnSpLocks/>
            <a:stCxn id="27" idx="1"/>
            <a:endCxn id="26" idx="1"/>
          </p:cNvCxnSpPr>
          <p:nvPr/>
        </p:nvCxnSpPr>
        <p:spPr>
          <a:xfrm rot="10800000">
            <a:off x="2277610" y="2510945"/>
            <a:ext cx="413756" cy="238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0D90CC1-0495-477A-869A-2CD5104E0866}"/>
              </a:ext>
            </a:extLst>
          </p:cNvPr>
          <p:cNvCxnSpPr>
            <a:cxnSpLocks/>
            <a:stCxn id="27" idx="1"/>
            <a:endCxn id="35" idx="1"/>
          </p:cNvCxnSpPr>
          <p:nvPr/>
        </p:nvCxnSpPr>
        <p:spPr>
          <a:xfrm rot="10800000" flipV="1">
            <a:off x="2270364" y="2749587"/>
            <a:ext cx="421002" cy="197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239C4733-5CA7-437D-ACCB-30C4BF2B705B}"/>
              </a:ext>
            </a:extLst>
          </p:cNvPr>
          <p:cNvSpPr/>
          <p:nvPr/>
        </p:nvSpPr>
        <p:spPr>
          <a:xfrm flipH="1">
            <a:off x="3802232" y="3310394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I2S1</a:t>
            </a:r>
            <a:endParaRPr lang="zh-CN" altLang="en-US" sz="8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A7F3F1-187F-43E2-86CC-DC1DD56577BD}"/>
              </a:ext>
            </a:extLst>
          </p:cNvPr>
          <p:cNvCxnSpPr>
            <a:cxnSpLocks/>
          </p:cNvCxnSpPr>
          <p:nvPr/>
        </p:nvCxnSpPr>
        <p:spPr>
          <a:xfrm flipH="1">
            <a:off x="3371664" y="3377648"/>
            <a:ext cx="43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577A408A-4952-41A0-9F77-3F7AF0A77A5E}"/>
              </a:ext>
            </a:extLst>
          </p:cNvPr>
          <p:cNvSpPr/>
          <p:nvPr/>
        </p:nvSpPr>
        <p:spPr>
          <a:xfrm>
            <a:off x="2691366" y="3185993"/>
            <a:ext cx="680298" cy="4619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/>
              <a:t>woofer AMP</a:t>
            </a:r>
            <a:endParaRPr lang="zh-CN" altLang="en-US" sz="12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3BB2B5D-B44E-4EDD-AE40-0D7A49FBD2A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321311" y="2749587"/>
            <a:ext cx="48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3FFE738C-3974-4A64-87A9-1EF806733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8942" y="3205145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788CBE4-F90A-48AB-BE09-9A8EBCBFA321}"/>
              </a:ext>
            </a:extLst>
          </p:cNvPr>
          <p:cNvCxnSpPr>
            <a:cxnSpLocks/>
            <a:stCxn id="47" idx="1"/>
            <a:endCxn id="66" idx="1"/>
          </p:cNvCxnSpPr>
          <p:nvPr/>
        </p:nvCxnSpPr>
        <p:spPr>
          <a:xfrm flipH="1">
            <a:off x="2280379" y="3416983"/>
            <a:ext cx="410987" cy="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1B72016-CE37-4E38-9726-96B4EA061FD8}"/>
              </a:ext>
            </a:extLst>
          </p:cNvPr>
          <p:cNvCxnSpPr>
            <a:cxnSpLocks/>
          </p:cNvCxnSpPr>
          <p:nvPr/>
        </p:nvCxnSpPr>
        <p:spPr>
          <a:xfrm>
            <a:off x="6332367" y="1749636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FEB9AED-CFA5-4C39-97AA-083143342F51}"/>
              </a:ext>
            </a:extLst>
          </p:cNvPr>
          <p:cNvSpPr/>
          <p:nvPr/>
        </p:nvSpPr>
        <p:spPr>
          <a:xfrm>
            <a:off x="7153466" y="1308182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主控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9AA7F95-5B83-45CA-99FE-CDF183B09CFC}"/>
              </a:ext>
            </a:extLst>
          </p:cNvPr>
          <p:cNvSpPr txBox="1"/>
          <p:nvPr/>
        </p:nvSpPr>
        <p:spPr>
          <a:xfrm>
            <a:off x="6493488" y="1485117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USB</a:t>
            </a:r>
            <a:endParaRPr lang="zh-CN" altLang="en-US" sz="1400" dirty="0"/>
          </a:p>
        </p:txBody>
      </p:sp>
      <p:sp>
        <p:nvSpPr>
          <p:cNvPr id="78" name="箭头: 五边形 77">
            <a:extLst>
              <a:ext uri="{FF2B5EF4-FFF2-40B4-BE49-F238E27FC236}">
                <a16:creationId xmlns:a16="http://schemas.microsoft.com/office/drawing/2014/main" id="{21C3AC33-9997-4436-8B22-C9BFBCF2491E}"/>
              </a:ext>
            </a:extLst>
          </p:cNvPr>
          <p:cNvSpPr/>
          <p:nvPr/>
        </p:nvSpPr>
        <p:spPr>
          <a:xfrm>
            <a:off x="5872625" y="1681783"/>
            <a:ext cx="45236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USB</a:t>
            </a:r>
            <a:endParaRPr lang="zh-CN" altLang="en-US" sz="800" dirty="0"/>
          </a:p>
        </p:txBody>
      </p:sp>
      <p:sp>
        <p:nvSpPr>
          <p:cNvPr id="79" name="箭头: 五边形 78">
            <a:extLst>
              <a:ext uri="{FF2B5EF4-FFF2-40B4-BE49-F238E27FC236}">
                <a16:creationId xmlns:a16="http://schemas.microsoft.com/office/drawing/2014/main" id="{1F114FD5-29DA-4A74-B370-E99ABA508593}"/>
              </a:ext>
            </a:extLst>
          </p:cNvPr>
          <p:cNvSpPr/>
          <p:nvPr/>
        </p:nvSpPr>
        <p:spPr>
          <a:xfrm flipH="1">
            <a:off x="7160848" y="1678942"/>
            <a:ext cx="452359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USB</a:t>
            </a:r>
            <a:endParaRPr lang="zh-CN" altLang="en-US" sz="8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9C4A2F7-6CAC-451D-B9EE-CD4B3D228677}"/>
              </a:ext>
            </a:extLst>
          </p:cNvPr>
          <p:cNvCxnSpPr>
            <a:cxnSpLocks/>
          </p:cNvCxnSpPr>
          <p:nvPr/>
        </p:nvCxnSpPr>
        <p:spPr>
          <a:xfrm>
            <a:off x="6324985" y="3078374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E589B5C6-CA4C-4856-A1B0-79CA90BEBBB0}"/>
              </a:ext>
            </a:extLst>
          </p:cNvPr>
          <p:cNvSpPr txBox="1"/>
          <p:nvPr/>
        </p:nvSpPr>
        <p:spPr>
          <a:xfrm>
            <a:off x="6376469" y="2792762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B9748E4-C1A1-43A8-B2DB-770473A2ABD4}"/>
              </a:ext>
            </a:extLst>
          </p:cNvPr>
          <p:cNvSpPr txBox="1"/>
          <p:nvPr/>
        </p:nvSpPr>
        <p:spPr>
          <a:xfrm>
            <a:off x="1746936" y="4817343"/>
            <a:ext cx="3320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  麦克风阵列板，音频采集及音频播放都在我们芯片是处理，播放左右声道及低音需要使用</a:t>
            </a:r>
            <a:r>
              <a:rPr lang="en-US" altLang="zh-CN" sz="1600" dirty="0"/>
              <a:t>DAC</a:t>
            </a:r>
            <a:r>
              <a:rPr lang="zh-CN" altLang="en-US" sz="1600" dirty="0"/>
              <a:t>和一路</a:t>
            </a:r>
            <a:r>
              <a:rPr lang="en-US" altLang="zh-CN" sz="1600" dirty="0"/>
              <a:t>I2S</a:t>
            </a:r>
            <a:r>
              <a:rPr lang="zh-CN" altLang="en-US" sz="1600" dirty="0"/>
              <a:t>接口。</a:t>
            </a:r>
            <a:endParaRPr lang="en-US" altLang="zh-CN" sz="1600" dirty="0"/>
          </a:p>
          <a:p>
            <a:r>
              <a:rPr lang="zh-CN" altLang="en-US" sz="1600" dirty="0"/>
              <a:t>        主控支持接入</a:t>
            </a:r>
            <a:r>
              <a:rPr lang="en-US" altLang="zh-CN" sz="1600" dirty="0"/>
              <a:t>USB </a:t>
            </a:r>
            <a:r>
              <a:rPr lang="en-US" altLang="zh-CN" sz="1600" dirty="0" err="1"/>
              <a:t>Aduio</a:t>
            </a:r>
            <a:r>
              <a:rPr lang="zh-CN" altLang="en-US" sz="1600" dirty="0"/>
              <a:t>设备。</a:t>
            </a:r>
            <a:endParaRPr lang="en-US" altLang="zh-CN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AC5EB99-DE29-45BE-A7E7-8049E0848622}"/>
              </a:ext>
            </a:extLst>
          </p:cNvPr>
          <p:cNvSpPr/>
          <p:nvPr/>
        </p:nvSpPr>
        <p:spPr>
          <a:xfrm>
            <a:off x="2132467" y="3948054"/>
            <a:ext cx="1188844" cy="642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 expander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6B10731-FD52-4660-ACC5-99CA6E6192E4}"/>
              </a:ext>
            </a:extLst>
          </p:cNvPr>
          <p:cNvCxnSpPr>
            <a:cxnSpLocks/>
            <a:endCxn id="93" idx="3"/>
          </p:cNvCxnSpPr>
          <p:nvPr/>
        </p:nvCxnSpPr>
        <p:spPr>
          <a:xfrm flipV="1">
            <a:off x="3296870" y="3749541"/>
            <a:ext cx="1649077" cy="47296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箭头: 五边形 92">
            <a:extLst>
              <a:ext uri="{FF2B5EF4-FFF2-40B4-BE49-F238E27FC236}">
                <a16:creationId xmlns:a16="http://schemas.microsoft.com/office/drawing/2014/main" id="{CBDFE5BC-1ABD-416D-AB90-B9E0D15CA103}"/>
              </a:ext>
            </a:extLst>
          </p:cNvPr>
          <p:cNvSpPr/>
          <p:nvPr/>
        </p:nvSpPr>
        <p:spPr>
          <a:xfrm rot="16200000" flipH="1">
            <a:off x="4726374" y="3459681"/>
            <a:ext cx="439145" cy="14057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I2C</a:t>
            </a:r>
            <a:endParaRPr lang="zh-CN" altLang="en-US" sz="8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382C1E2-9218-408F-A9A0-8A75DDD25153}"/>
              </a:ext>
            </a:extLst>
          </p:cNvPr>
          <p:cNvSpPr txBox="1"/>
          <p:nvPr/>
        </p:nvSpPr>
        <p:spPr>
          <a:xfrm>
            <a:off x="3865515" y="395332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I2C</a:t>
            </a:r>
            <a:endParaRPr lang="zh-CN" altLang="en-US" sz="14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4D3CFDB-BF26-4E0B-97E6-3BA5452680A9}"/>
              </a:ext>
            </a:extLst>
          </p:cNvPr>
          <p:cNvSpPr/>
          <p:nvPr/>
        </p:nvSpPr>
        <p:spPr>
          <a:xfrm>
            <a:off x="5263837" y="4138083"/>
            <a:ext cx="844079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ECFD8060-9376-4BFB-9379-A5A22054BE48}"/>
              </a:ext>
            </a:extLst>
          </p:cNvPr>
          <p:cNvCxnSpPr>
            <a:cxnSpLocks/>
          </p:cNvCxnSpPr>
          <p:nvPr/>
        </p:nvCxnSpPr>
        <p:spPr>
          <a:xfrm flipV="1">
            <a:off x="5674299" y="3749540"/>
            <a:ext cx="0" cy="388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五边形 99">
            <a:extLst>
              <a:ext uri="{FF2B5EF4-FFF2-40B4-BE49-F238E27FC236}">
                <a16:creationId xmlns:a16="http://schemas.microsoft.com/office/drawing/2014/main" id="{9488C104-547A-401B-AE26-B257C6D9EAEF}"/>
              </a:ext>
            </a:extLst>
          </p:cNvPr>
          <p:cNvSpPr/>
          <p:nvPr/>
        </p:nvSpPr>
        <p:spPr>
          <a:xfrm rot="16200000" flipH="1">
            <a:off x="5335530" y="3340817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ADC_KEY</a:t>
            </a:r>
            <a:endParaRPr lang="zh-CN" altLang="en-US" sz="8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1B9FB10A-3358-4B6D-A338-7016083DF81A}"/>
              </a:ext>
            </a:extLst>
          </p:cNvPr>
          <p:cNvSpPr/>
          <p:nvPr/>
        </p:nvSpPr>
        <p:spPr>
          <a:xfrm>
            <a:off x="4868894" y="2103883"/>
            <a:ext cx="627800" cy="61637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>
                <a:solidFill>
                  <a:prstClr val="black"/>
                </a:solidFill>
              </a:rPr>
              <a:t>ALG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2FE78955-441F-43E7-A10D-7D29845DFD07}"/>
              </a:ext>
            </a:extLst>
          </p:cNvPr>
          <p:cNvCxnSpPr>
            <a:cxnSpLocks/>
            <a:stCxn id="78" idx="1"/>
            <a:endCxn id="109" idx="0"/>
          </p:cNvCxnSpPr>
          <p:nvPr/>
        </p:nvCxnSpPr>
        <p:spPr>
          <a:xfrm rot="10800000" flipV="1">
            <a:off x="5182795" y="1749635"/>
            <a:ext cx="689831" cy="3542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BA5144B8-B46A-4F20-AE07-1B7BC2BA1394}"/>
              </a:ext>
            </a:extLst>
          </p:cNvPr>
          <p:cNvCxnSpPr>
            <a:cxnSpLocks/>
            <a:stCxn id="21" idx="1"/>
            <a:endCxn id="109" idx="1"/>
          </p:cNvCxnSpPr>
          <p:nvPr/>
        </p:nvCxnSpPr>
        <p:spPr>
          <a:xfrm>
            <a:off x="4470068" y="1512367"/>
            <a:ext cx="490765" cy="681781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3E9D7DF3-8CB8-4B30-9BD4-7EA0E75B7487}"/>
              </a:ext>
            </a:extLst>
          </p:cNvPr>
          <p:cNvCxnSpPr>
            <a:cxnSpLocks/>
            <a:stCxn id="109" idx="7"/>
          </p:cNvCxnSpPr>
          <p:nvPr/>
        </p:nvCxnSpPr>
        <p:spPr>
          <a:xfrm rot="5400000" flipH="1" flipV="1">
            <a:off x="5442318" y="1763841"/>
            <a:ext cx="392744" cy="467870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8904610-E15A-4729-8002-CABD1FA159B6}"/>
              </a:ext>
            </a:extLst>
          </p:cNvPr>
          <p:cNvCxnSpPr>
            <a:cxnSpLocks/>
          </p:cNvCxnSpPr>
          <p:nvPr/>
        </p:nvCxnSpPr>
        <p:spPr>
          <a:xfrm>
            <a:off x="4482530" y="1681783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F698E30-0F12-4B12-87EF-10E57F2582F9}"/>
              </a:ext>
            </a:extLst>
          </p:cNvPr>
          <p:cNvCxnSpPr>
            <a:cxnSpLocks/>
          </p:cNvCxnSpPr>
          <p:nvPr/>
        </p:nvCxnSpPr>
        <p:spPr>
          <a:xfrm>
            <a:off x="4479490" y="1841387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F376833-328E-4936-AC22-AA966379EAC9}"/>
              </a:ext>
            </a:extLst>
          </p:cNvPr>
          <p:cNvCxnSpPr>
            <a:cxnSpLocks/>
          </p:cNvCxnSpPr>
          <p:nvPr/>
        </p:nvCxnSpPr>
        <p:spPr>
          <a:xfrm>
            <a:off x="4479490" y="2013040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09579590-0537-432A-8484-4905A08427E9}"/>
              </a:ext>
            </a:extLst>
          </p:cNvPr>
          <p:cNvCxnSpPr>
            <a:cxnSpLocks/>
            <a:stCxn id="109" idx="2"/>
            <a:endCxn id="25" idx="1"/>
          </p:cNvCxnSpPr>
          <p:nvPr/>
        </p:nvCxnSpPr>
        <p:spPr>
          <a:xfrm rot="10800000" flipV="1">
            <a:off x="4470068" y="2412068"/>
            <a:ext cx="398826" cy="33752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9E5BDCC5-CA2F-4B52-8387-EBDB20007AC8}"/>
              </a:ext>
            </a:extLst>
          </p:cNvPr>
          <p:cNvCxnSpPr>
            <a:cxnSpLocks/>
            <a:stCxn id="109" idx="2"/>
            <a:endCxn id="44" idx="1"/>
          </p:cNvCxnSpPr>
          <p:nvPr/>
        </p:nvCxnSpPr>
        <p:spPr>
          <a:xfrm rot="10800000" flipV="1">
            <a:off x="4462822" y="2412067"/>
            <a:ext cx="406072" cy="96617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BF6CAB92-E55D-40A3-9647-A35725DBA747}"/>
              </a:ext>
            </a:extLst>
          </p:cNvPr>
          <p:cNvCxnSpPr>
            <a:cxnSpLocks/>
            <a:stCxn id="4" idx="3"/>
            <a:endCxn id="75" idx="1"/>
          </p:cNvCxnSpPr>
          <p:nvPr/>
        </p:nvCxnSpPr>
        <p:spPr>
          <a:xfrm>
            <a:off x="6332367" y="2528861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17E6F07-0927-4274-BF5E-E985E60F2245}"/>
              </a:ext>
            </a:extLst>
          </p:cNvPr>
          <p:cNvSpPr txBox="1"/>
          <p:nvPr/>
        </p:nvSpPr>
        <p:spPr>
          <a:xfrm>
            <a:off x="6376469" y="2214582"/>
            <a:ext cx="58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GPIO</a:t>
            </a:r>
            <a:endParaRPr lang="zh-CN" altLang="en-US" sz="1400" dirty="0"/>
          </a:p>
        </p:txBody>
      </p:sp>
      <p:sp>
        <p:nvSpPr>
          <p:cNvPr id="149" name="箭头: 五边形 148">
            <a:extLst>
              <a:ext uri="{FF2B5EF4-FFF2-40B4-BE49-F238E27FC236}">
                <a16:creationId xmlns:a16="http://schemas.microsoft.com/office/drawing/2014/main" id="{554FD71A-87F3-4931-98A3-90DBA4CAF862}"/>
              </a:ext>
            </a:extLst>
          </p:cNvPr>
          <p:cNvSpPr/>
          <p:nvPr/>
        </p:nvSpPr>
        <p:spPr>
          <a:xfrm>
            <a:off x="5815532" y="2464000"/>
            <a:ext cx="516835" cy="13570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150" name="箭头: 五边形 149">
            <a:extLst>
              <a:ext uri="{FF2B5EF4-FFF2-40B4-BE49-F238E27FC236}">
                <a16:creationId xmlns:a16="http://schemas.microsoft.com/office/drawing/2014/main" id="{BE7253F5-BA0D-4B4E-9BAE-E37CC053648C}"/>
              </a:ext>
            </a:extLst>
          </p:cNvPr>
          <p:cNvSpPr/>
          <p:nvPr/>
        </p:nvSpPr>
        <p:spPr>
          <a:xfrm>
            <a:off x="5815532" y="3010521"/>
            <a:ext cx="516835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UART</a:t>
            </a:r>
            <a:endParaRPr lang="zh-CN" altLang="en-US" sz="800" dirty="0"/>
          </a:p>
        </p:txBody>
      </p:sp>
      <p:sp>
        <p:nvSpPr>
          <p:cNvPr id="153" name="箭头: 五边形 152">
            <a:extLst>
              <a:ext uri="{FF2B5EF4-FFF2-40B4-BE49-F238E27FC236}">
                <a16:creationId xmlns:a16="http://schemas.microsoft.com/office/drawing/2014/main" id="{9117FC71-BCE2-4A95-B5F9-26B7A923399B}"/>
              </a:ext>
            </a:extLst>
          </p:cNvPr>
          <p:cNvSpPr/>
          <p:nvPr/>
        </p:nvSpPr>
        <p:spPr>
          <a:xfrm flipH="1">
            <a:off x="7155343" y="2451768"/>
            <a:ext cx="507576" cy="15418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154" name="箭头: 五边形 153">
            <a:extLst>
              <a:ext uri="{FF2B5EF4-FFF2-40B4-BE49-F238E27FC236}">
                <a16:creationId xmlns:a16="http://schemas.microsoft.com/office/drawing/2014/main" id="{E0B35801-461A-46D4-8E7C-5009B9300D96}"/>
              </a:ext>
            </a:extLst>
          </p:cNvPr>
          <p:cNvSpPr/>
          <p:nvPr/>
        </p:nvSpPr>
        <p:spPr>
          <a:xfrm flipH="1">
            <a:off x="7155343" y="2998290"/>
            <a:ext cx="507576" cy="154186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UART</a:t>
            </a:r>
            <a:endParaRPr lang="zh-CN" altLang="en-US" sz="8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2172559-E010-44D2-90A0-C36F0A048FD0}"/>
              </a:ext>
            </a:extLst>
          </p:cNvPr>
          <p:cNvSpPr txBox="1"/>
          <p:nvPr/>
        </p:nvSpPr>
        <p:spPr>
          <a:xfrm>
            <a:off x="4003119" y="57844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麦克风阵列硬件系统方案框图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1871D774-1AA0-40FB-A506-8343119AF950}"/>
              </a:ext>
            </a:extLst>
          </p:cNvPr>
          <p:cNvSpPr txBox="1"/>
          <p:nvPr/>
        </p:nvSpPr>
        <p:spPr>
          <a:xfrm>
            <a:off x="4870771" y="2779796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Bchip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5DD04F-5F65-4375-983C-E8C0C0A1CC4E}"/>
              </a:ext>
            </a:extLst>
          </p:cNvPr>
          <p:cNvSpPr txBox="1"/>
          <p:nvPr/>
        </p:nvSpPr>
        <p:spPr>
          <a:xfrm>
            <a:off x="5404755" y="4667026"/>
            <a:ext cx="59245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使用接口：  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DMIC 12345678</a:t>
            </a:r>
          </a:p>
          <a:p>
            <a:r>
              <a:rPr lang="en-US" altLang="zh-CN" sz="1600" dirty="0"/>
              <a:t>	    2</a:t>
            </a:r>
            <a:r>
              <a:rPr lang="zh-CN" altLang="en-US" sz="1600" dirty="0"/>
              <a:t>、</a:t>
            </a:r>
            <a:r>
              <a:rPr lang="en-US" altLang="zh-CN" sz="1600" dirty="0"/>
              <a:t>USB  </a:t>
            </a:r>
          </a:p>
          <a:p>
            <a:r>
              <a:rPr lang="en-US" altLang="zh-CN" sz="1600" dirty="0"/>
              <a:t>	    3</a:t>
            </a:r>
            <a:r>
              <a:rPr lang="zh-CN" altLang="en-US" sz="1600" dirty="0"/>
              <a:t>、</a:t>
            </a:r>
            <a:r>
              <a:rPr lang="en-US" altLang="zh-CN" sz="1600" dirty="0"/>
              <a:t>AOHPLP AOHPLN AOHPRP AOHPRN</a:t>
            </a:r>
          </a:p>
          <a:p>
            <a:r>
              <a:rPr lang="en-US" altLang="zh-CN" sz="1600" dirty="0"/>
              <a:t>	    4</a:t>
            </a:r>
            <a:r>
              <a:rPr lang="zh-CN" altLang="en-US" sz="1600" dirty="0"/>
              <a:t>、</a:t>
            </a:r>
            <a:r>
              <a:rPr lang="en-US" altLang="zh-CN" sz="1600" dirty="0"/>
              <a:t>VINP0_ADC (</a:t>
            </a:r>
            <a:r>
              <a:rPr lang="zh-CN" altLang="en-US" sz="1600" dirty="0"/>
              <a:t>按键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    5</a:t>
            </a:r>
            <a:r>
              <a:rPr lang="zh-CN" altLang="en-US" sz="1600" dirty="0"/>
              <a:t>、</a:t>
            </a:r>
            <a:r>
              <a:rPr lang="en-US" altLang="zh-CN" sz="1600" dirty="0"/>
              <a:t>UART</a:t>
            </a:r>
          </a:p>
          <a:p>
            <a:r>
              <a:rPr lang="en-US" altLang="zh-CN" sz="1600" dirty="0"/>
              <a:t>	    6</a:t>
            </a:r>
            <a:r>
              <a:rPr lang="zh-CN" altLang="en-US" sz="1600" dirty="0"/>
              <a:t>、</a:t>
            </a:r>
            <a:r>
              <a:rPr lang="en-US" altLang="zh-CN" sz="1600" dirty="0"/>
              <a:t>I2S1 </a:t>
            </a:r>
            <a:r>
              <a:rPr lang="zh-CN" altLang="en-US" sz="1600" dirty="0"/>
              <a:t>（低音输出）</a:t>
            </a:r>
            <a:endParaRPr lang="en-US" altLang="zh-CN" sz="1600" dirty="0"/>
          </a:p>
          <a:p>
            <a:r>
              <a:rPr lang="en-US" altLang="zh-CN" sz="1600" dirty="0"/>
              <a:t>	    7</a:t>
            </a:r>
            <a:r>
              <a:rPr lang="zh-CN" altLang="en-US" sz="1600" dirty="0"/>
              <a:t>、</a:t>
            </a:r>
            <a:r>
              <a:rPr lang="en-US" altLang="zh-CN" sz="1600" dirty="0"/>
              <a:t>I2C</a:t>
            </a:r>
            <a:r>
              <a:rPr lang="zh-CN" altLang="en-US" sz="1600" dirty="0"/>
              <a:t>（</a:t>
            </a:r>
            <a:r>
              <a:rPr lang="en-US" altLang="zh-CN" sz="1600" dirty="0"/>
              <a:t>LED</a:t>
            </a:r>
            <a:r>
              <a:rPr lang="zh-CN" altLang="en-US" sz="1600" dirty="0"/>
              <a:t>灯扩展，控制</a:t>
            </a:r>
            <a:r>
              <a:rPr lang="en-US" altLang="zh-CN" sz="1600" dirty="0"/>
              <a:t>woofer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	    8</a:t>
            </a:r>
            <a:r>
              <a:rPr lang="zh-CN" altLang="en-US" sz="1600" dirty="0"/>
              <a:t>、</a:t>
            </a:r>
            <a:r>
              <a:rPr lang="en-US" altLang="zh-CN" sz="1600" dirty="0"/>
              <a:t>GPIO*2</a:t>
            </a:r>
            <a:r>
              <a:rPr lang="zh-CN" altLang="en-US" sz="1600" dirty="0"/>
              <a:t>（一个控制</a:t>
            </a:r>
            <a:r>
              <a:rPr lang="en-US" altLang="zh-CN" sz="1600" dirty="0"/>
              <a:t>AMP</a:t>
            </a:r>
            <a:r>
              <a:rPr lang="zh-CN" altLang="en-US" sz="1600" dirty="0"/>
              <a:t>开关，</a:t>
            </a:r>
            <a:r>
              <a:rPr lang="zh-CN" altLang="en-US" sz="1600" dirty="0">
                <a:solidFill>
                  <a:srgbClr val="FF0000"/>
                </a:solidFill>
              </a:rPr>
              <a:t>一个预留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1851934-46CB-4BBB-9F89-0ACDCB10512E}"/>
              </a:ext>
            </a:extLst>
          </p:cNvPr>
          <p:cNvCxnSpPr>
            <a:cxnSpLocks/>
            <a:stCxn id="93" idx="3"/>
            <a:endCxn id="47" idx="2"/>
          </p:cNvCxnSpPr>
          <p:nvPr/>
        </p:nvCxnSpPr>
        <p:spPr>
          <a:xfrm rot="5400000" flipH="1">
            <a:off x="3937947" y="2741541"/>
            <a:ext cx="101568" cy="1914432"/>
          </a:xfrm>
          <a:prstGeom prst="bentConnector3">
            <a:avLst>
              <a:gd name="adj1" fmla="val -1250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88229A7-5B8C-4504-8614-CED7C8DCE18D}"/>
              </a:ext>
            </a:extLst>
          </p:cNvPr>
          <p:cNvSpPr txBox="1"/>
          <p:nvPr/>
        </p:nvSpPr>
        <p:spPr>
          <a:xfrm>
            <a:off x="3353386" y="3618303"/>
            <a:ext cx="43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I2C</a:t>
            </a:r>
            <a:endParaRPr lang="zh-CN" altLang="en-US" sz="1400" dirty="0"/>
          </a:p>
        </p:txBody>
      </p:sp>
      <p:sp>
        <p:nvSpPr>
          <p:cNvPr id="61" name="箭头: 五边形 60">
            <a:extLst>
              <a:ext uri="{FF2B5EF4-FFF2-40B4-BE49-F238E27FC236}">
                <a16:creationId xmlns:a16="http://schemas.microsoft.com/office/drawing/2014/main" id="{31656712-0FDE-4052-B813-E46728F3131C}"/>
              </a:ext>
            </a:extLst>
          </p:cNvPr>
          <p:cNvSpPr/>
          <p:nvPr/>
        </p:nvSpPr>
        <p:spPr>
          <a:xfrm flipH="1">
            <a:off x="3789188" y="2316662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8D03820-6562-45DF-AC1E-522D5CF6D64A}"/>
              </a:ext>
            </a:extLst>
          </p:cNvPr>
          <p:cNvCxnSpPr>
            <a:cxnSpLocks/>
            <a:stCxn id="61" idx="3"/>
            <a:endCxn id="27" idx="0"/>
          </p:cNvCxnSpPr>
          <p:nvPr/>
        </p:nvCxnSpPr>
        <p:spPr>
          <a:xfrm rot="10800000" flipV="1">
            <a:off x="3006340" y="2384515"/>
            <a:ext cx="782849" cy="13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2165DE-3071-426A-A7B8-F963365C0136}"/>
              </a:ext>
            </a:extLst>
          </p:cNvPr>
          <p:cNvSpPr/>
          <p:nvPr/>
        </p:nvSpPr>
        <p:spPr>
          <a:xfrm>
            <a:off x="3802232" y="1308182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7A5620-7B16-49B9-AD7B-7C273B04695D}"/>
              </a:ext>
            </a:extLst>
          </p:cNvPr>
          <p:cNvSpPr/>
          <p:nvPr/>
        </p:nvSpPr>
        <p:spPr>
          <a:xfrm>
            <a:off x="2063688" y="1308182"/>
            <a:ext cx="877409" cy="747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 ARRAY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D22DA9-A634-49FA-9E9E-FDB2CD37503C}"/>
              </a:ext>
            </a:extLst>
          </p:cNvPr>
          <p:cNvCxnSpPr>
            <a:cxnSpLocks/>
          </p:cNvCxnSpPr>
          <p:nvPr/>
        </p:nvCxnSpPr>
        <p:spPr>
          <a:xfrm>
            <a:off x="2941097" y="1512367"/>
            <a:ext cx="86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DADDE4C-4069-4080-A2DE-BDD5D992FBC0}"/>
              </a:ext>
            </a:extLst>
          </p:cNvPr>
          <p:cNvCxnSpPr>
            <a:cxnSpLocks/>
          </p:cNvCxnSpPr>
          <p:nvPr/>
        </p:nvCxnSpPr>
        <p:spPr>
          <a:xfrm>
            <a:off x="3172287" y="1512367"/>
            <a:ext cx="629945" cy="169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66F144F-BE8D-426C-B09E-49EE6764EF7D}"/>
              </a:ext>
            </a:extLst>
          </p:cNvPr>
          <p:cNvCxnSpPr>
            <a:cxnSpLocks/>
          </p:cNvCxnSpPr>
          <p:nvPr/>
        </p:nvCxnSpPr>
        <p:spPr>
          <a:xfrm>
            <a:off x="3487259" y="1681784"/>
            <a:ext cx="314973" cy="169417"/>
          </a:xfrm>
          <a:prstGeom prst="bentConnector3">
            <a:avLst>
              <a:gd name="adj1" fmla="val 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F9874A5-F41D-46DD-AAB7-D9EE1E3D6C60}"/>
              </a:ext>
            </a:extLst>
          </p:cNvPr>
          <p:cNvCxnSpPr>
            <a:cxnSpLocks/>
          </p:cNvCxnSpPr>
          <p:nvPr/>
        </p:nvCxnSpPr>
        <p:spPr>
          <a:xfrm>
            <a:off x="3487259" y="1851200"/>
            <a:ext cx="314973" cy="169417"/>
          </a:xfrm>
          <a:prstGeom prst="bentConnector3">
            <a:avLst>
              <a:gd name="adj1" fmla="val 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7209821-A698-4A3C-BB6A-0A7FFDB6DC9B}"/>
              </a:ext>
            </a:extLst>
          </p:cNvPr>
          <p:cNvSpPr/>
          <p:nvPr/>
        </p:nvSpPr>
        <p:spPr>
          <a:xfrm flipH="1">
            <a:off x="3809478" y="1444514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Dmic12</a:t>
            </a:r>
            <a:endParaRPr lang="zh-CN" altLang="en-US" sz="800" dirty="0"/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6E51F12C-75DE-4E97-8701-271E8B4244AA}"/>
              </a:ext>
            </a:extLst>
          </p:cNvPr>
          <p:cNvSpPr/>
          <p:nvPr/>
        </p:nvSpPr>
        <p:spPr>
          <a:xfrm flipH="1">
            <a:off x="3809478" y="1613931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Dmic34</a:t>
            </a:r>
            <a:endParaRPr lang="zh-CN" altLang="en-US" sz="800" dirty="0"/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14AA0DA0-E26A-4C3B-932E-DBAC5DCA1EDF}"/>
              </a:ext>
            </a:extLst>
          </p:cNvPr>
          <p:cNvSpPr/>
          <p:nvPr/>
        </p:nvSpPr>
        <p:spPr>
          <a:xfrm flipH="1">
            <a:off x="3809478" y="1783348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Dmic56</a:t>
            </a:r>
            <a:endParaRPr lang="zh-CN" altLang="en-US" sz="800" dirty="0"/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AE64DF7C-6CCB-4CD4-89A2-27B6B98FEB37}"/>
              </a:ext>
            </a:extLst>
          </p:cNvPr>
          <p:cNvSpPr/>
          <p:nvPr/>
        </p:nvSpPr>
        <p:spPr>
          <a:xfrm flipH="1">
            <a:off x="3809478" y="1952765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Dmic78</a:t>
            </a:r>
            <a:endParaRPr lang="zh-CN" altLang="en-US" sz="800" dirty="0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0BF5FA36-0ACA-4B04-86CB-7581B346C974}"/>
              </a:ext>
            </a:extLst>
          </p:cNvPr>
          <p:cNvSpPr/>
          <p:nvPr/>
        </p:nvSpPr>
        <p:spPr>
          <a:xfrm flipH="1">
            <a:off x="3809734" y="3036803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DAC</a:t>
            </a:r>
            <a:endParaRPr lang="zh-CN" altLang="en-US" sz="800" dirty="0"/>
          </a:p>
        </p:txBody>
      </p:sp>
      <p:pic>
        <p:nvPicPr>
          <p:cNvPr id="26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CC34E521-BFBE-4D28-9058-2406E5D6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6429" y="2648160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C25A6990-52FB-4BE1-854A-6E04D344AA3A}"/>
              </a:ext>
            </a:extLst>
          </p:cNvPr>
          <p:cNvSpPr/>
          <p:nvPr/>
        </p:nvSpPr>
        <p:spPr>
          <a:xfrm>
            <a:off x="2691622" y="2873665"/>
            <a:ext cx="629945" cy="4619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AMP</a:t>
            </a:r>
            <a:endParaRPr lang="zh-CN" altLang="en-US" sz="1200" dirty="0"/>
          </a:p>
        </p:txBody>
      </p:sp>
      <p:pic>
        <p:nvPicPr>
          <p:cNvPr id="35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84A7A951-6321-4732-813A-9C7B48180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9183" y="3083866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8C98D36-531B-44E9-A24E-D702E23567F1}"/>
              </a:ext>
            </a:extLst>
          </p:cNvPr>
          <p:cNvCxnSpPr>
            <a:cxnSpLocks/>
            <a:stCxn id="27" idx="1"/>
            <a:endCxn id="26" idx="1"/>
          </p:cNvCxnSpPr>
          <p:nvPr/>
        </p:nvCxnSpPr>
        <p:spPr>
          <a:xfrm rot="10800000">
            <a:off x="2277866" y="2866013"/>
            <a:ext cx="413756" cy="238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0D90CC1-0495-477A-869A-2CD5104E0866}"/>
              </a:ext>
            </a:extLst>
          </p:cNvPr>
          <p:cNvCxnSpPr>
            <a:cxnSpLocks/>
            <a:stCxn id="27" idx="1"/>
            <a:endCxn id="35" idx="1"/>
          </p:cNvCxnSpPr>
          <p:nvPr/>
        </p:nvCxnSpPr>
        <p:spPr>
          <a:xfrm rot="10800000" flipV="1">
            <a:off x="2270620" y="3104655"/>
            <a:ext cx="421002" cy="197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3BB2B5D-B44E-4EDD-AE40-0D7A49FBD2A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321567" y="3104655"/>
            <a:ext cx="48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FEB9AED-CFA5-4C39-97AA-083143342F51}"/>
              </a:ext>
            </a:extLst>
          </p:cNvPr>
          <p:cNvSpPr/>
          <p:nvPr/>
        </p:nvSpPr>
        <p:spPr>
          <a:xfrm>
            <a:off x="7153466" y="1308182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主控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9C4A2F7-6CAC-451D-B9EE-CD4B3D228677}"/>
              </a:ext>
            </a:extLst>
          </p:cNvPr>
          <p:cNvCxnSpPr>
            <a:cxnSpLocks/>
          </p:cNvCxnSpPr>
          <p:nvPr/>
        </p:nvCxnSpPr>
        <p:spPr>
          <a:xfrm>
            <a:off x="6325510" y="3208030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E589B5C6-CA4C-4856-A1B0-79CA90BEBBB0}"/>
              </a:ext>
            </a:extLst>
          </p:cNvPr>
          <p:cNvSpPr txBox="1"/>
          <p:nvPr/>
        </p:nvSpPr>
        <p:spPr>
          <a:xfrm>
            <a:off x="6376994" y="2922418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B9748E4-C1A1-43A8-B2DB-770473A2ABD4}"/>
              </a:ext>
            </a:extLst>
          </p:cNvPr>
          <p:cNvSpPr txBox="1"/>
          <p:nvPr/>
        </p:nvSpPr>
        <p:spPr>
          <a:xfrm>
            <a:off x="1944210" y="4724591"/>
            <a:ext cx="2999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 麦克风阵列板，音频采集及音频播放都在我们芯片是处理，播放左右声道音频使用</a:t>
            </a:r>
            <a:r>
              <a:rPr lang="en-US" altLang="zh-CN" sz="1600" dirty="0"/>
              <a:t>DAC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      主控不支持接入</a:t>
            </a:r>
            <a:r>
              <a:rPr lang="en-US" altLang="zh-CN" sz="1600" dirty="0"/>
              <a:t>USB </a:t>
            </a:r>
            <a:r>
              <a:rPr lang="en-US" altLang="zh-CN" sz="1600" dirty="0" err="1"/>
              <a:t>Aduio</a:t>
            </a:r>
            <a:r>
              <a:rPr lang="zh-CN" altLang="en-US" sz="1600" dirty="0"/>
              <a:t>设备或者</a:t>
            </a:r>
            <a:r>
              <a:rPr lang="en-US" altLang="zh-CN" sz="1600" dirty="0"/>
              <a:t>USB</a:t>
            </a:r>
            <a:r>
              <a:rPr lang="zh-CN" altLang="en-US" sz="1600" dirty="0"/>
              <a:t>接口已被占用。音频传输需要用到一路</a:t>
            </a:r>
            <a:r>
              <a:rPr lang="en-US" altLang="zh-CN" sz="1600" dirty="0"/>
              <a:t>IIS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AC5EB99-DE29-45BE-A7E7-8049E0848622}"/>
              </a:ext>
            </a:extLst>
          </p:cNvPr>
          <p:cNvSpPr/>
          <p:nvPr/>
        </p:nvSpPr>
        <p:spPr>
          <a:xfrm>
            <a:off x="2132467" y="3948054"/>
            <a:ext cx="1188844" cy="642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 expander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6B10731-FD52-4660-ACC5-99CA6E6192E4}"/>
              </a:ext>
            </a:extLst>
          </p:cNvPr>
          <p:cNvCxnSpPr>
            <a:cxnSpLocks/>
            <a:endCxn id="93" idx="3"/>
          </p:cNvCxnSpPr>
          <p:nvPr/>
        </p:nvCxnSpPr>
        <p:spPr>
          <a:xfrm flipV="1">
            <a:off x="3296870" y="3749541"/>
            <a:ext cx="1646643" cy="47296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箭头: 五边形 92">
            <a:extLst>
              <a:ext uri="{FF2B5EF4-FFF2-40B4-BE49-F238E27FC236}">
                <a16:creationId xmlns:a16="http://schemas.microsoft.com/office/drawing/2014/main" id="{CBDFE5BC-1ABD-416D-AB90-B9E0D15CA103}"/>
              </a:ext>
            </a:extLst>
          </p:cNvPr>
          <p:cNvSpPr/>
          <p:nvPr/>
        </p:nvSpPr>
        <p:spPr>
          <a:xfrm rot="16200000" flipH="1">
            <a:off x="4613217" y="3351393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I2C</a:t>
            </a:r>
            <a:endParaRPr lang="zh-CN" altLang="en-US" sz="8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382C1E2-9218-408F-A9A0-8A75DDD25153}"/>
              </a:ext>
            </a:extLst>
          </p:cNvPr>
          <p:cNvSpPr txBox="1"/>
          <p:nvPr/>
        </p:nvSpPr>
        <p:spPr>
          <a:xfrm>
            <a:off x="3865515" y="395332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I2C</a:t>
            </a:r>
            <a:endParaRPr lang="zh-CN" altLang="en-US" sz="1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7C866C-A648-46FC-AFAB-4522A5EF91BD}"/>
              </a:ext>
            </a:extLst>
          </p:cNvPr>
          <p:cNvCxnSpPr>
            <a:cxnSpLocks/>
          </p:cNvCxnSpPr>
          <p:nvPr/>
        </p:nvCxnSpPr>
        <p:spPr>
          <a:xfrm>
            <a:off x="6319543" y="1730436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52C8DA2-85C4-492C-9060-7C8198BDC939}"/>
              </a:ext>
            </a:extLst>
          </p:cNvPr>
          <p:cNvSpPr txBox="1"/>
          <p:nvPr/>
        </p:nvSpPr>
        <p:spPr>
          <a:xfrm>
            <a:off x="6480664" y="1465917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I2S1</a:t>
            </a:r>
            <a:endParaRPr lang="zh-CN" altLang="en-US" sz="1400" dirty="0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id="{F37AE56E-4CDF-4E36-A948-8FB124A12645}"/>
              </a:ext>
            </a:extLst>
          </p:cNvPr>
          <p:cNvSpPr/>
          <p:nvPr/>
        </p:nvSpPr>
        <p:spPr>
          <a:xfrm>
            <a:off x="5859801" y="1662583"/>
            <a:ext cx="45236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I2S1</a:t>
            </a:r>
            <a:endParaRPr lang="zh-CN" altLang="en-US" sz="800" dirty="0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A09FE39C-C786-488F-B2E6-D740D04CA5E4}"/>
              </a:ext>
            </a:extLst>
          </p:cNvPr>
          <p:cNvSpPr/>
          <p:nvPr/>
        </p:nvSpPr>
        <p:spPr>
          <a:xfrm flipH="1">
            <a:off x="7148024" y="1659742"/>
            <a:ext cx="452359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I2S1</a:t>
            </a:r>
            <a:endParaRPr lang="zh-CN" altLang="en-US" sz="8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62B3FF5-E451-4CFF-896B-628B93F24D71}"/>
              </a:ext>
            </a:extLst>
          </p:cNvPr>
          <p:cNvSpPr/>
          <p:nvPr/>
        </p:nvSpPr>
        <p:spPr>
          <a:xfrm>
            <a:off x="4868894" y="2103883"/>
            <a:ext cx="627800" cy="61637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>
                <a:solidFill>
                  <a:prstClr val="black"/>
                </a:solidFill>
              </a:rPr>
              <a:t>ALG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85274EDF-25EA-4FD3-8595-1D870CAF6302}"/>
              </a:ext>
            </a:extLst>
          </p:cNvPr>
          <p:cNvCxnSpPr>
            <a:cxnSpLocks/>
            <a:endCxn id="43" idx="0"/>
          </p:cNvCxnSpPr>
          <p:nvPr/>
        </p:nvCxnSpPr>
        <p:spPr>
          <a:xfrm rot="10800000" flipV="1">
            <a:off x="5182795" y="1749635"/>
            <a:ext cx="689831" cy="3542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3253F66C-8B45-4EBD-9AB9-3863D776230E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470068" y="1512367"/>
            <a:ext cx="490765" cy="681781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D9E16EB-AD97-4B6C-8605-E8C7C57A21C4}"/>
              </a:ext>
            </a:extLst>
          </p:cNvPr>
          <p:cNvCxnSpPr>
            <a:cxnSpLocks/>
            <a:stCxn id="43" idx="7"/>
          </p:cNvCxnSpPr>
          <p:nvPr/>
        </p:nvCxnSpPr>
        <p:spPr>
          <a:xfrm rot="5400000" flipH="1" flipV="1">
            <a:off x="5442318" y="1763841"/>
            <a:ext cx="392744" cy="467870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14F8244-99DC-4FC7-9A10-178934FB48F7}"/>
              </a:ext>
            </a:extLst>
          </p:cNvPr>
          <p:cNvCxnSpPr>
            <a:cxnSpLocks/>
          </p:cNvCxnSpPr>
          <p:nvPr/>
        </p:nvCxnSpPr>
        <p:spPr>
          <a:xfrm>
            <a:off x="4482530" y="1681783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1F9D67E-635A-491B-845E-A33F22CB481C}"/>
              </a:ext>
            </a:extLst>
          </p:cNvPr>
          <p:cNvCxnSpPr>
            <a:cxnSpLocks/>
          </p:cNvCxnSpPr>
          <p:nvPr/>
        </p:nvCxnSpPr>
        <p:spPr>
          <a:xfrm>
            <a:off x="4479490" y="1841387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3DC426-BF8D-4AA8-A6A6-14C737E17F24}"/>
              </a:ext>
            </a:extLst>
          </p:cNvPr>
          <p:cNvCxnSpPr>
            <a:cxnSpLocks/>
          </p:cNvCxnSpPr>
          <p:nvPr/>
        </p:nvCxnSpPr>
        <p:spPr>
          <a:xfrm>
            <a:off x="4479490" y="2013040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BB6BF9E7-23C5-4F4A-BBB9-AA4E3F92D073}"/>
              </a:ext>
            </a:extLst>
          </p:cNvPr>
          <p:cNvCxnSpPr>
            <a:cxnSpLocks/>
            <a:stCxn id="43" idx="2"/>
            <a:endCxn id="25" idx="1"/>
          </p:cNvCxnSpPr>
          <p:nvPr/>
        </p:nvCxnSpPr>
        <p:spPr>
          <a:xfrm rot="10800000" flipV="1">
            <a:off x="4470324" y="2412068"/>
            <a:ext cx="398570" cy="69258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226788BF-EF6F-40AD-8CE0-E55FB5B697CE}"/>
              </a:ext>
            </a:extLst>
          </p:cNvPr>
          <p:cNvSpPr/>
          <p:nvPr/>
        </p:nvSpPr>
        <p:spPr>
          <a:xfrm>
            <a:off x="5263837" y="4138083"/>
            <a:ext cx="844079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FF2E6FB-0F0E-418F-BBC0-BD71259AB1DF}"/>
              </a:ext>
            </a:extLst>
          </p:cNvPr>
          <p:cNvCxnSpPr>
            <a:cxnSpLocks/>
          </p:cNvCxnSpPr>
          <p:nvPr/>
        </p:nvCxnSpPr>
        <p:spPr>
          <a:xfrm flipV="1">
            <a:off x="5674299" y="3749540"/>
            <a:ext cx="0" cy="388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id="{372BD9B4-1CD4-43BC-8DD8-CA0A951DA45C}"/>
              </a:ext>
            </a:extLst>
          </p:cNvPr>
          <p:cNvSpPr/>
          <p:nvPr/>
        </p:nvSpPr>
        <p:spPr>
          <a:xfrm rot="16200000" flipH="1">
            <a:off x="5335530" y="3340817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ADC_KEY</a:t>
            </a:r>
            <a:endParaRPr lang="zh-CN" altLang="en-US" sz="8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DFDBE92-3735-4F0C-8979-7EA85DB71B05}"/>
              </a:ext>
            </a:extLst>
          </p:cNvPr>
          <p:cNvCxnSpPr>
            <a:cxnSpLocks/>
          </p:cNvCxnSpPr>
          <p:nvPr/>
        </p:nvCxnSpPr>
        <p:spPr>
          <a:xfrm>
            <a:off x="6332367" y="2528861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D0298A18-9EB5-4EAC-87F6-B813FC1D6469}"/>
              </a:ext>
            </a:extLst>
          </p:cNvPr>
          <p:cNvSpPr txBox="1"/>
          <p:nvPr/>
        </p:nvSpPr>
        <p:spPr>
          <a:xfrm>
            <a:off x="6376469" y="2214582"/>
            <a:ext cx="58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GPIO</a:t>
            </a:r>
            <a:endParaRPr lang="zh-CN" altLang="en-US" sz="1400" dirty="0"/>
          </a:p>
        </p:txBody>
      </p:sp>
      <p:sp>
        <p:nvSpPr>
          <p:cNvPr id="60" name="箭头: 五边形 59">
            <a:extLst>
              <a:ext uri="{FF2B5EF4-FFF2-40B4-BE49-F238E27FC236}">
                <a16:creationId xmlns:a16="http://schemas.microsoft.com/office/drawing/2014/main" id="{02C969BB-AB72-41B8-A6FB-0B0634210B14}"/>
              </a:ext>
            </a:extLst>
          </p:cNvPr>
          <p:cNvSpPr/>
          <p:nvPr/>
        </p:nvSpPr>
        <p:spPr>
          <a:xfrm>
            <a:off x="5815532" y="2464000"/>
            <a:ext cx="516835" cy="13570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61" name="箭头: 五边形 60">
            <a:extLst>
              <a:ext uri="{FF2B5EF4-FFF2-40B4-BE49-F238E27FC236}">
                <a16:creationId xmlns:a16="http://schemas.microsoft.com/office/drawing/2014/main" id="{0CADD0EA-9369-4D5E-8134-4F941FBA337B}"/>
              </a:ext>
            </a:extLst>
          </p:cNvPr>
          <p:cNvSpPr/>
          <p:nvPr/>
        </p:nvSpPr>
        <p:spPr>
          <a:xfrm>
            <a:off x="5815532" y="3143764"/>
            <a:ext cx="516835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UART</a:t>
            </a:r>
            <a:endParaRPr lang="zh-CN" altLang="en-US" sz="800" dirty="0"/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E5AB74F6-8BC4-409C-9C50-6CEE3143224A}"/>
              </a:ext>
            </a:extLst>
          </p:cNvPr>
          <p:cNvSpPr/>
          <p:nvPr/>
        </p:nvSpPr>
        <p:spPr>
          <a:xfrm flipH="1">
            <a:off x="7153488" y="2438831"/>
            <a:ext cx="615874" cy="172947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64" name="箭头: 五边形 63">
            <a:extLst>
              <a:ext uri="{FF2B5EF4-FFF2-40B4-BE49-F238E27FC236}">
                <a16:creationId xmlns:a16="http://schemas.microsoft.com/office/drawing/2014/main" id="{A9209905-4D67-44DC-8A11-7498CD81CE24}"/>
              </a:ext>
            </a:extLst>
          </p:cNvPr>
          <p:cNvSpPr/>
          <p:nvPr/>
        </p:nvSpPr>
        <p:spPr>
          <a:xfrm flipH="1">
            <a:off x="7153488" y="3118596"/>
            <a:ext cx="615874" cy="17294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UART</a:t>
            </a:r>
            <a:endParaRPr lang="zh-CN" altLang="en-US" sz="8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39EB56-0641-4EB8-B0C7-5F942131598D}"/>
              </a:ext>
            </a:extLst>
          </p:cNvPr>
          <p:cNvSpPr txBox="1"/>
          <p:nvPr/>
        </p:nvSpPr>
        <p:spPr>
          <a:xfrm>
            <a:off x="4003119" y="57844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麦克风阵列硬件系统方案框图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0946434-DC2C-43BF-B2A2-B0E59DFDFF28}"/>
              </a:ext>
            </a:extLst>
          </p:cNvPr>
          <p:cNvSpPr txBox="1"/>
          <p:nvPr/>
        </p:nvSpPr>
        <p:spPr>
          <a:xfrm>
            <a:off x="4878063" y="2712124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Bchip</a:t>
            </a:r>
            <a:endParaRPr lang="zh-CN" altLang="en-US" sz="14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8180A66-7359-4326-ADF9-360F97F55090}"/>
              </a:ext>
            </a:extLst>
          </p:cNvPr>
          <p:cNvSpPr txBox="1"/>
          <p:nvPr/>
        </p:nvSpPr>
        <p:spPr>
          <a:xfrm>
            <a:off x="5404755" y="4667026"/>
            <a:ext cx="59245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使用接口：  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DMIC 12345678</a:t>
            </a:r>
          </a:p>
          <a:p>
            <a:r>
              <a:rPr lang="en-US" altLang="zh-CN" sz="1600" dirty="0"/>
              <a:t>	    2</a:t>
            </a:r>
            <a:r>
              <a:rPr lang="zh-CN" altLang="en-US" sz="1600" dirty="0"/>
              <a:t>、</a:t>
            </a:r>
            <a:r>
              <a:rPr lang="en-US" altLang="zh-CN" sz="1600" dirty="0"/>
              <a:t>I2S1  (</a:t>
            </a:r>
            <a:r>
              <a:rPr lang="zh-CN" altLang="en-US" sz="1600" dirty="0"/>
              <a:t>音频数据传输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    3</a:t>
            </a:r>
            <a:r>
              <a:rPr lang="zh-CN" altLang="en-US" sz="1600" dirty="0"/>
              <a:t>、</a:t>
            </a:r>
            <a:r>
              <a:rPr lang="en-US" altLang="zh-CN" sz="1600" dirty="0"/>
              <a:t>AOHPLP AOHPLN AOHPRP AOHPRN</a:t>
            </a:r>
          </a:p>
          <a:p>
            <a:r>
              <a:rPr lang="en-US" altLang="zh-CN" sz="1600" dirty="0"/>
              <a:t>	    4</a:t>
            </a:r>
            <a:r>
              <a:rPr lang="zh-CN" altLang="en-US" sz="1600" dirty="0"/>
              <a:t>、</a:t>
            </a:r>
            <a:r>
              <a:rPr lang="en-US" altLang="zh-CN" sz="1600" dirty="0"/>
              <a:t> VINP0_ADC (</a:t>
            </a:r>
            <a:r>
              <a:rPr lang="zh-CN" altLang="en-US" sz="1600" dirty="0"/>
              <a:t>按键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    5</a:t>
            </a:r>
            <a:r>
              <a:rPr lang="zh-CN" altLang="en-US" sz="1600" dirty="0"/>
              <a:t>、</a:t>
            </a:r>
            <a:r>
              <a:rPr lang="en-US" altLang="zh-CN" sz="1600" dirty="0"/>
              <a:t>UART</a:t>
            </a:r>
          </a:p>
          <a:p>
            <a:r>
              <a:rPr lang="en-US" altLang="zh-CN" sz="1600" dirty="0"/>
              <a:t>	    6</a:t>
            </a:r>
            <a:r>
              <a:rPr lang="zh-CN" altLang="en-US" sz="1600" dirty="0"/>
              <a:t>、</a:t>
            </a:r>
            <a:r>
              <a:rPr lang="en-US" altLang="zh-CN" sz="1600" dirty="0"/>
              <a:t>I2C</a:t>
            </a:r>
            <a:r>
              <a:rPr lang="zh-CN" altLang="en-US" sz="1600" dirty="0"/>
              <a:t>（</a:t>
            </a:r>
            <a:r>
              <a:rPr lang="en-US" altLang="zh-CN" sz="1600" dirty="0"/>
              <a:t>LED</a:t>
            </a:r>
            <a:r>
              <a:rPr lang="zh-CN" altLang="en-US" sz="1600" dirty="0"/>
              <a:t>灯扩展）</a:t>
            </a:r>
            <a:endParaRPr lang="en-US" altLang="zh-CN" sz="1600" dirty="0"/>
          </a:p>
          <a:p>
            <a:r>
              <a:rPr lang="en-US" altLang="zh-CN" sz="1600" dirty="0"/>
              <a:t>	    7</a:t>
            </a:r>
            <a:r>
              <a:rPr lang="zh-CN" altLang="en-US" sz="1600" dirty="0"/>
              <a:t>、</a:t>
            </a:r>
            <a:r>
              <a:rPr lang="en-US" altLang="zh-CN" sz="1600" dirty="0"/>
              <a:t>GPIO*2</a:t>
            </a:r>
            <a:r>
              <a:rPr lang="zh-CN" altLang="en-US" sz="1600" dirty="0"/>
              <a:t>（一个控制</a:t>
            </a:r>
            <a:r>
              <a:rPr lang="en-US" altLang="zh-CN" sz="1600" dirty="0"/>
              <a:t>AMP</a:t>
            </a:r>
            <a:r>
              <a:rPr lang="zh-CN" altLang="en-US" sz="1600" dirty="0"/>
              <a:t>开关，</a:t>
            </a:r>
            <a:r>
              <a:rPr lang="zh-CN" altLang="en-US" sz="1600" dirty="0">
                <a:solidFill>
                  <a:srgbClr val="FF0000"/>
                </a:solidFill>
              </a:rPr>
              <a:t>一个预留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sp>
        <p:nvSpPr>
          <p:cNvPr id="65" name="箭头: 五边形 64">
            <a:extLst>
              <a:ext uri="{FF2B5EF4-FFF2-40B4-BE49-F238E27FC236}">
                <a16:creationId xmlns:a16="http://schemas.microsoft.com/office/drawing/2014/main" id="{6189F707-598C-4078-AC5A-FC1EEE4E68C0}"/>
              </a:ext>
            </a:extLst>
          </p:cNvPr>
          <p:cNvSpPr/>
          <p:nvPr/>
        </p:nvSpPr>
        <p:spPr>
          <a:xfrm flipH="1">
            <a:off x="3799844" y="2652400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ECA46BB-18FC-4F5E-825D-20DB0B87B8D8}"/>
              </a:ext>
            </a:extLst>
          </p:cNvPr>
          <p:cNvCxnSpPr>
            <a:cxnSpLocks/>
            <a:stCxn id="65" idx="3"/>
          </p:cNvCxnSpPr>
          <p:nvPr/>
        </p:nvCxnSpPr>
        <p:spPr>
          <a:xfrm rot="10800000" flipV="1">
            <a:off x="3016996" y="2720253"/>
            <a:ext cx="782849" cy="1340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1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2165DE-3071-426A-A7B8-F963365C0136}"/>
              </a:ext>
            </a:extLst>
          </p:cNvPr>
          <p:cNvSpPr/>
          <p:nvPr/>
        </p:nvSpPr>
        <p:spPr>
          <a:xfrm>
            <a:off x="3802232" y="1308182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7A5620-7B16-49B9-AD7B-7C273B04695D}"/>
              </a:ext>
            </a:extLst>
          </p:cNvPr>
          <p:cNvSpPr/>
          <p:nvPr/>
        </p:nvSpPr>
        <p:spPr>
          <a:xfrm>
            <a:off x="2063688" y="1308182"/>
            <a:ext cx="877409" cy="747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MIC ARRAY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AD22DA9-A634-49FA-9E9E-FDB2CD37503C}"/>
              </a:ext>
            </a:extLst>
          </p:cNvPr>
          <p:cNvCxnSpPr>
            <a:cxnSpLocks/>
          </p:cNvCxnSpPr>
          <p:nvPr/>
        </p:nvCxnSpPr>
        <p:spPr>
          <a:xfrm>
            <a:off x="2941097" y="1512367"/>
            <a:ext cx="86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DADDE4C-4069-4080-A2DE-BDD5D992FBC0}"/>
              </a:ext>
            </a:extLst>
          </p:cNvPr>
          <p:cNvCxnSpPr>
            <a:cxnSpLocks/>
          </p:cNvCxnSpPr>
          <p:nvPr/>
        </p:nvCxnSpPr>
        <p:spPr>
          <a:xfrm>
            <a:off x="3172287" y="1512367"/>
            <a:ext cx="629945" cy="169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66F144F-BE8D-426C-B09E-49EE6764EF7D}"/>
              </a:ext>
            </a:extLst>
          </p:cNvPr>
          <p:cNvCxnSpPr>
            <a:cxnSpLocks/>
          </p:cNvCxnSpPr>
          <p:nvPr/>
        </p:nvCxnSpPr>
        <p:spPr>
          <a:xfrm>
            <a:off x="3487259" y="1681784"/>
            <a:ext cx="314973" cy="169417"/>
          </a:xfrm>
          <a:prstGeom prst="bentConnector3">
            <a:avLst>
              <a:gd name="adj1" fmla="val 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F9874A5-F41D-46DD-AAB7-D9EE1E3D6C60}"/>
              </a:ext>
            </a:extLst>
          </p:cNvPr>
          <p:cNvCxnSpPr>
            <a:cxnSpLocks/>
          </p:cNvCxnSpPr>
          <p:nvPr/>
        </p:nvCxnSpPr>
        <p:spPr>
          <a:xfrm>
            <a:off x="3487259" y="1851200"/>
            <a:ext cx="314973" cy="169417"/>
          </a:xfrm>
          <a:prstGeom prst="bentConnector3">
            <a:avLst>
              <a:gd name="adj1" fmla="val 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E7209821-A698-4A3C-BB6A-0A7FFDB6DC9B}"/>
              </a:ext>
            </a:extLst>
          </p:cNvPr>
          <p:cNvSpPr/>
          <p:nvPr/>
        </p:nvSpPr>
        <p:spPr>
          <a:xfrm flipH="1">
            <a:off x="3809478" y="1444514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Dmic12</a:t>
            </a:r>
            <a:endParaRPr lang="zh-CN" altLang="en-US" sz="800" dirty="0"/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6E51F12C-75DE-4E97-8701-271E8B4244AA}"/>
              </a:ext>
            </a:extLst>
          </p:cNvPr>
          <p:cNvSpPr/>
          <p:nvPr/>
        </p:nvSpPr>
        <p:spPr>
          <a:xfrm flipH="1">
            <a:off x="3809478" y="1613931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Dmic34</a:t>
            </a:r>
            <a:endParaRPr lang="zh-CN" altLang="en-US" sz="800" dirty="0"/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14AA0DA0-E26A-4C3B-932E-DBAC5DCA1EDF}"/>
              </a:ext>
            </a:extLst>
          </p:cNvPr>
          <p:cNvSpPr/>
          <p:nvPr/>
        </p:nvSpPr>
        <p:spPr>
          <a:xfrm flipH="1">
            <a:off x="3809478" y="1783348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Dmic56</a:t>
            </a:r>
            <a:endParaRPr lang="zh-CN" altLang="en-US" sz="800" dirty="0"/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AE64DF7C-6CCB-4CD4-89A2-27B6B98FEB37}"/>
              </a:ext>
            </a:extLst>
          </p:cNvPr>
          <p:cNvSpPr/>
          <p:nvPr/>
        </p:nvSpPr>
        <p:spPr>
          <a:xfrm flipH="1">
            <a:off x="3809478" y="1952765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Dmic78</a:t>
            </a:r>
            <a:endParaRPr lang="zh-CN" altLang="en-US" sz="800" dirty="0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0BF5FA36-0ACA-4B04-86CB-7581B346C974}"/>
              </a:ext>
            </a:extLst>
          </p:cNvPr>
          <p:cNvSpPr/>
          <p:nvPr/>
        </p:nvSpPr>
        <p:spPr>
          <a:xfrm flipH="1">
            <a:off x="3809478" y="2681735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DAC</a:t>
            </a:r>
            <a:endParaRPr lang="zh-CN" altLang="en-US" sz="800" dirty="0"/>
          </a:p>
        </p:txBody>
      </p:sp>
      <p:pic>
        <p:nvPicPr>
          <p:cNvPr id="26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CC34E521-BFBE-4D28-9058-2406E5D6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6173" y="2293092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C25A6990-52FB-4BE1-854A-6E04D344AA3A}"/>
              </a:ext>
            </a:extLst>
          </p:cNvPr>
          <p:cNvSpPr/>
          <p:nvPr/>
        </p:nvSpPr>
        <p:spPr>
          <a:xfrm>
            <a:off x="2691366" y="2518597"/>
            <a:ext cx="629945" cy="4619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AMP</a:t>
            </a:r>
            <a:endParaRPr lang="zh-CN" altLang="en-US" sz="1200" dirty="0"/>
          </a:p>
        </p:txBody>
      </p:sp>
      <p:pic>
        <p:nvPicPr>
          <p:cNvPr id="35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84A7A951-6321-4732-813A-9C7B48180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8927" y="2728798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A8C98D36-531B-44E9-A24E-D702E23567F1}"/>
              </a:ext>
            </a:extLst>
          </p:cNvPr>
          <p:cNvCxnSpPr>
            <a:cxnSpLocks/>
            <a:stCxn id="27" idx="1"/>
            <a:endCxn id="26" idx="1"/>
          </p:cNvCxnSpPr>
          <p:nvPr/>
        </p:nvCxnSpPr>
        <p:spPr>
          <a:xfrm rot="10800000">
            <a:off x="2277610" y="2510945"/>
            <a:ext cx="413756" cy="238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0D90CC1-0495-477A-869A-2CD5104E0866}"/>
              </a:ext>
            </a:extLst>
          </p:cNvPr>
          <p:cNvCxnSpPr>
            <a:cxnSpLocks/>
            <a:stCxn id="27" idx="1"/>
            <a:endCxn id="35" idx="1"/>
          </p:cNvCxnSpPr>
          <p:nvPr/>
        </p:nvCxnSpPr>
        <p:spPr>
          <a:xfrm rot="10800000" flipV="1">
            <a:off x="2270364" y="2749587"/>
            <a:ext cx="421002" cy="197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239C4733-5CA7-437D-ACCB-30C4BF2B705B}"/>
              </a:ext>
            </a:extLst>
          </p:cNvPr>
          <p:cNvSpPr/>
          <p:nvPr/>
        </p:nvSpPr>
        <p:spPr>
          <a:xfrm flipH="1">
            <a:off x="3802232" y="3310394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I2S3</a:t>
            </a:r>
            <a:endParaRPr lang="zh-CN" altLang="en-US" sz="8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A7F3F1-187F-43E2-86CC-DC1DD56577BD}"/>
              </a:ext>
            </a:extLst>
          </p:cNvPr>
          <p:cNvCxnSpPr>
            <a:cxnSpLocks/>
          </p:cNvCxnSpPr>
          <p:nvPr/>
        </p:nvCxnSpPr>
        <p:spPr>
          <a:xfrm flipH="1">
            <a:off x="3371664" y="3377648"/>
            <a:ext cx="43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577A408A-4952-41A0-9F77-3F7AF0A77A5E}"/>
              </a:ext>
            </a:extLst>
          </p:cNvPr>
          <p:cNvSpPr/>
          <p:nvPr/>
        </p:nvSpPr>
        <p:spPr>
          <a:xfrm>
            <a:off x="2691366" y="3185993"/>
            <a:ext cx="680298" cy="4619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dirty="0"/>
              <a:t>woofer AMP</a:t>
            </a:r>
            <a:endParaRPr lang="zh-CN" altLang="en-US" sz="1200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3BB2B5D-B44E-4EDD-AE40-0D7A49FBD2A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321311" y="2749587"/>
            <a:ext cx="48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4" descr="喇叭图标】素材_免费喇叭图标图片素材_喇叭图标素材大全_万素网">
            <a:extLst>
              <a:ext uri="{FF2B5EF4-FFF2-40B4-BE49-F238E27FC236}">
                <a16:creationId xmlns:a16="http://schemas.microsoft.com/office/drawing/2014/main" id="{3FFE738C-3974-4A64-87A9-1EF806733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68942" y="3205145"/>
            <a:ext cx="411437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788CBE4-F90A-48AB-BE09-9A8EBCBFA321}"/>
              </a:ext>
            </a:extLst>
          </p:cNvPr>
          <p:cNvCxnSpPr>
            <a:cxnSpLocks/>
            <a:stCxn id="47" idx="1"/>
            <a:endCxn id="66" idx="1"/>
          </p:cNvCxnSpPr>
          <p:nvPr/>
        </p:nvCxnSpPr>
        <p:spPr>
          <a:xfrm flipH="1">
            <a:off x="2280379" y="3416983"/>
            <a:ext cx="410987" cy="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FEB9AED-CFA5-4C39-97AA-083143342F51}"/>
              </a:ext>
            </a:extLst>
          </p:cNvPr>
          <p:cNvSpPr/>
          <p:nvPr/>
        </p:nvSpPr>
        <p:spPr>
          <a:xfrm>
            <a:off x="7153466" y="1308182"/>
            <a:ext cx="2530135" cy="244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主控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9C4A2F7-6CAC-451D-B9EE-CD4B3D228677}"/>
              </a:ext>
            </a:extLst>
          </p:cNvPr>
          <p:cNvCxnSpPr>
            <a:cxnSpLocks/>
          </p:cNvCxnSpPr>
          <p:nvPr/>
        </p:nvCxnSpPr>
        <p:spPr>
          <a:xfrm>
            <a:off x="6325510" y="3208030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E589B5C6-CA4C-4856-A1B0-79CA90BEBBB0}"/>
              </a:ext>
            </a:extLst>
          </p:cNvPr>
          <p:cNvSpPr txBox="1"/>
          <p:nvPr/>
        </p:nvSpPr>
        <p:spPr>
          <a:xfrm>
            <a:off x="6376994" y="2922418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B9748E4-C1A1-43A8-B2DB-770473A2ABD4}"/>
              </a:ext>
            </a:extLst>
          </p:cNvPr>
          <p:cNvSpPr txBox="1"/>
          <p:nvPr/>
        </p:nvSpPr>
        <p:spPr>
          <a:xfrm>
            <a:off x="1857383" y="4744678"/>
            <a:ext cx="32099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        </a:t>
            </a:r>
            <a:r>
              <a:rPr lang="zh-CN" altLang="en-US" sz="1600" dirty="0"/>
              <a:t>麦克风阵列板，音频采集及音频播放都在我们芯片是处理，播放左右声道及低音需要使用</a:t>
            </a:r>
            <a:r>
              <a:rPr lang="en-US" altLang="zh-CN" sz="1600" dirty="0"/>
              <a:t>DAC</a:t>
            </a:r>
            <a:r>
              <a:rPr lang="zh-CN" altLang="en-US" sz="1600" dirty="0"/>
              <a:t>和一路</a:t>
            </a:r>
            <a:r>
              <a:rPr lang="en-US" altLang="zh-CN" sz="1600" dirty="0"/>
              <a:t>I2S</a:t>
            </a:r>
            <a:r>
              <a:rPr lang="zh-CN" altLang="en-US" sz="1600" dirty="0"/>
              <a:t>接口。</a:t>
            </a:r>
            <a:endParaRPr lang="en-US" altLang="zh-CN" sz="1600" dirty="0"/>
          </a:p>
          <a:p>
            <a:r>
              <a:rPr lang="zh-CN" altLang="en-US" sz="1600" dirty="0"/>
              <a:t>        主控不支持接入</a:t>
            </a:r>
            <a:r>
              <a:rPr lang="en-US" altLang="zh-CN" sz="1600" dirty="0"/>
              <a:t>USB </a:t>
            </a:r>
            <a:r>
              <a:rPr lang="en-US" altLang="zh-CN" sz="1600" dirty="0" err="1"/>
              <a:t>Aduio</a:t>
            </a:r>
            <a:r>
              <a:rPr lang="zh-CN" altLang="en-US" sz="1600" dirty="0"/>
              <a:t>设备或者</a:t>
            </a:r>
            <a:r>
              <a:rPr lang="en-US" altLang="zh-CN" sz="1600" dirty="0"/>
              <a:t>USB</a:t>
            </a:r>
            <a:r>
              <a:rPr lang="zh-CN" altLang="en-US" sz="1600" dirty="0"/>
              <a:t>接口已被占用。音频传输需要用到一路</a:t>
            </a:r>
            <a:r>
              <a:rPr lang="en-US" altLang="zh-CN" sz="1600" dirty="0"/>
              <a:t>IIS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AC5EB99-DE29-45BE-A7E7-8049E0848622}"/>
              </a:ext>
            </a:extLst>
          </p:cNvPr>
          <p:cNvSpPr/>
          <p:nvPr/>
        </p:nvSpPr>
        <p:spPr>
          <a:xfrm>
            <a:off x="2132467" y="3948054"/>
            <a:ext cx="1188844" cy="642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LED  expander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66B10731-FD52-4660-ACC5-99CA6E6192E4}"/>
              </a:ext>
            </a:extLst>
          </p:cNvPr>
          <p:cNvCxnSpPr>
            <a:cxnSpLocks/>
            <a:endCxn id="93" idx="3"/>
          </p:cNvCxnSpPr>
          <p:nvPr/>
        </p:nvCxnSpPr>
        <p:spPr>
          <a:xfrm flipV="1">
            <a:off x="3296870" y="3749541"/>
            <a:ext cx="1646643" cy="47296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箭头: 五边形 92">
            <a:extLst>
              <a:ext uri="{FF2B5EF4-FFF2-40B4-BE49-F238E27FC236}">
                <a16:creationId xmlns:a16="http://schemas.microsoft.com/office/drawing/2014/main" id="{CBDFE5BC-1ABD-416D-AB90-B9E0D15CA103}"/>
              </a:ext>
            </a:extLst>
          </p:cNvPr>
          <p:cNvSpPr/>
          <p:nvPr/>
        </p:nvSpPr>
        <p:spPr>
          <a:xfrm rot="16200000" flipH="1">
            <a:off x="4613217" y="3351393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I2C</a:t>
            </a:r>
            <a:endParaRPr lang="zh-CN" altLang="en-US" sz="8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382C1E2-9218-408F-A9A0-8A75DDD25153}"/>
              </a:ext>
            </a:extLst>
          </p:cNvPr>
          <p:cNvSpPr txBox="1"/>
          <p:nvPr/>
        </p:nvSpPr>
        <p:spPr>
          <a:xfrm>
            <a:off x="3865515" y="395332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I2C</a:t>
            </a:r>
            <a:endParaRPr lang="zh-CN" altLang="en-US" sz="14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7C866C-A648-46FC-AFAB-4522A5EF91BD}"/>
              </a:ext>
            </a:extLst>
          </p:cNvPr>
          <p:cNvCxnSpPr>
            <a:cxnSpLocks/>
          </p:cNvCxnSpPr>
          <p:nvPr/>
        </p:nvCxnSpPr>
        <p:spPr>
          <a:xfrm>
            <a:off x="6319543" y="1730436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52C8DA2-85C4-492C-9060-7C8198BDC939}"/>
              </a:ext>
            </a:extLst>
          </p:cNvPr>
          <p:cNvSpPr txBox="1"/>
          <p:nvPr/>
        </p:nvSpPr>
        <p:spPr>
          <a:xfrm>
            <a:off x="6480664" y="1465917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I2S1</a:t>
            </a:r>
            <a:endParaRPr lang="zh-CN" altLang="en-US" sz="1400" dirty="0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id="{F37AE56E-4CDF-4E36-A948-8FB124A12645}"/>
              </a:ext>
            </a:extLst>
          </p:cNvPr>
          <p:cNvSpPr/>
          <p:nvPr/>
        </p:nvSpPr>
        <p:spPr>
          <a:xfrm>
            <a:off x="5859801" y="1662583"/>
            <a:ext cx="45236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I2S1</a:t>
            </a:r>
            <a:endParaRPr lang="zh-CN" altLang="en-US" sz="800" dirty="0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A09FE39C-C786-488F-B2E6-D740D04CA5E4}"/>
              </a:ext>
            </a:extLst>
          </p:cNvPr>
          <p:cNvSpPr/>
          <p:nvPr/>
        </p:nvSpPr>
        <p:spPr>
          <a:xfrm flipH="1">
            <a:off x="7148024" y="1659742"/>
            <a:ext cx="452359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I2S1</a:t>
            </a:r>
            <a:endParaRPr lang="zh-CN" altLang="en-US" sz="8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62B3FF5-E451-4CFF-896B-628B93F24D71}"/>
              </a:ext>
            </a:extLst>
          </p:cNvPr>
          <p:cNvSpPr/>
          <p:nvPr/>
        </p:nvSpPr>
        <p:spPr>
          <a:xfrm>
            <a:off x="4868894" y="2103883"/>
            <a:ext cx="627800" cy="61637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CN" sz="1100">
                <a:solidFill>
                  <a:prstClr val="black"/>
                </a:solidFill>
              </a:rPr>
              <a:t>ALG</a:t>
            </a:r>
            <a:endParaRPr lang="zh-CN" altLang="en-US" sz="1100" dirty="0">
              <a:solidFill>
                <a:prstClr val="black"/>
              </a:solidFill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85274EDF-25EA-4FD3-8595-1D870CAF6302}"/>
              </a:ext>
            </a:extLst>
          </p:cNvPr>
          <p:cNvCxnSpPr>
            <a:cxnSpLocks/>
            <a:endCxn id="43" idx="0"/>
          </p:cNvCxnSpPr>
          <p:nvPr/>
        </p:nvCxnSpPr>
        <p:spPr>
          <a:xfrm rot="10800000" flipV="1">
            <a:off x="5182795" y="1749635"/>
            <a:ext cx="689831" cy="35424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3253F66C-8B45-4EBD-9AB9-3863D776230E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470068" y="1512367"/>
            <a:ext cx="490765" cy="681781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D9E16EB-AD97-4B6C-8605-E8C7C57A21C4}"/>
              </a:ext>
            </a:extLst>
          </p:cNvPr>
          <p:cNvCxnSpPr>
            <a:cxnSpLocks/>
            <a:stCxn id="43" idx="7"/>
          </p:cNvCxnSpPr>
          <p:nvPr/>
        </p:nvCxnSpPr>
        <p:spPr>
          <a:xfrm rot="5400000" flipH="1" flipV="1">
            <a:off x="5442318" y="1763841"/>
            <a:ext cx="392744" cy="467870"/>
          </a:xfrm>
          <a:prstGeom prst="bentConnector2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14F8244-99DC-4FC7-9A10-178934FB48F7}"/>
              </a:ext>
            </a:extLst>
          </p:cNvPr>
          <p:cNvCxnSpPr>
            <a:cxnSpLocks/>
          </p:cNvCxnSpPr>
          <p:nvPr/>
        </p:nvCxnSpPr>
        <p:spPr>
          <a:xfrm>
            <a:off x="4482530" y="1681783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1F9D67E-635A-491B-845E-A33F22CB481C}"/>
              </a:ext>
            </a:extLst>
          </p:cNvPr>
          <p:cNvCxnSpPr>
            <a:cxnSpLocks/>
          </p:cNvCxnSpPr>
          <p:nvPr/>
        </p:nvCxnSpPr>
        <p:spPr>
          <a:xfrm>
            <a:off x="4479490" y="1841387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3DC426-BF8D-4AA8-A6A6-14C737E17F24}"/>
              </a:ext>
            </a:extLst>
          </p:cNvPr>
          <p:cNvCxnSpPr>
            <a:cxnSpLocks/>
          </p:cNvCxnSpPr>
          <p:nvPr/>
        </p:nvCxnSpPr>
        <p:spPr>
          <a:xfrm>
            <a:off x="4479490" y="2013040"/>
            <a:ext cx="492900" cy="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BB6BF9E7-23C5-4F4A-BBB9-AA4E3F92D073}"/>
              </a:ext>
            </a:extLst>
          </p:cNvPr>
          <p:cNvCxnSpPr>
            <a:cxnSpLocks/>
            <a:stCxn id="43" idx="2"/>
          </p:cNvCxnSpPr>
          <p:nvPr/>
        </p:nvCxnSpPr>
        <p:spPr>
          <a:xfrm rot="10800000" flipV="1">
            <a:off x="4470068" y="2412068"/>
            <a:ext cx="398826" cy="33752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4611AD07-41C4-4A76-9FE4-CA963054CF78}"/>
              </a:ext>
            </a:extLst>
          </p:cNvPr>
          <p:cNvCxnSpPr>
            <a:cxnSpLocks/>
            <a:stCxn id="43" idx="2"/>
          </p:cNvCxnSpPr>
          <p:nvPr/>
        </p:nvCxnSpPr>
        <p:spPr>
          <a:xfrm rot="10800000" flipV="1">
            <a:off x="4462822" y="2412067"/>
            <a:ext cx="406072" cy="96617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226788BF-EF6F-40AD-8CE0-E55FB5B697CE}"/>
              </a:ext>
            </a:extLst>
          </p:cNvPr>
          <p:cNvSpPr/>
          <p:nvPr/>
        </p:nvSpPr>
        <p:spPr>
          <a:xfrm>
            <a:off x="5263837" y="4138083"/>
            <a:ext cx="844079" cy="50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FF2E6FB-0F0E-418F-BBC0-BD71259AB1DF}"/>
              </a:ext>
            </a:extLst>
          </p:cNvPr>
          <p:cNvCxnSpPr>
            <a:cxnSpLocks/>
          </p:cNvCxnSpPr>
          <p:nvPr/>
        </p:nvCxnSpPr>
        <p:spPr>
          <a:xfrm flipV="1">
            <a:off x="5674299" y="3749540"/>
            <a:ext cx="0" cy="388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id="{372BD9B4-1CD4-43BC-8DD8-CA0A951DA45C}"/>
              </a:ext>
            </a:extLst>
          </p:cNvPr>
          <p:cNvSpPr/>
          <p:nvPr/>
        </p:nvSpPr>
        <p:spPr>
          <a:xfrm rot="16200000" flipH="1">
            <a:off x="5335530" y="3340817"/>
            <a:ext cx="660590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ADC_KEY</a:t>
            </a:r>
            <a:endParaRPr lang="zh-CN" altLang="en-US" sz="8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DFDBE92-3735-4F0C-8979-7EA85DB71B05}"/>
              </a:ext>
            </a:extLst>
          </p:cNvPr>
          <p:cNvCxnSpPr>
            <a:cxnSpLocks/>
          </p:cNvCxnSpPr>
          <p:nvPr/>
        </p:nvCxnSpPr>
        <p:spPr>
          <a:xfrm>
            <a:off x="6332367" y="2528861"/>
            <a:ext cx="8210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D0298A18-9EB5-4EAC-87F6-B813FC1D6469}"/>
              </a:ext>
            </a:extLst>
          </p:cNvPr>
          <p:cNvSpPr txBox="1"/>
          <p:nvPr/>
        </p:nvSpPr>
        <p:spPr>
          <a:xfrm>
            <a:off x="6376469" y="2214582"/>
            <a:ext cx="58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GPIO</a:t>
            </a:r>
            <a:endParaRPr lang="zh-CN" altLang="en-US" sz="1400" dirty="0"/>
          </a:p>
        </p:txBody>
      </p:sp>
      <p:sp>
        <p:nvSpPr>
          <p:cNvPr id="60" name="箭头: 五边形 59">
            <a:extLst>
              <a:ext uri="{FF2B5EF4-FFF2-40B4-BE49-F238E27FC236}">
                <a16:creationId xmlns:a16="http://schemas.microsoft.com/office/drawing/2014/main" id="{02C969BB-AB72-41B8-A6FB-0B0634210B14}"/>
              </a:ext>
            </a:extLst>
          </p:cNvPr>
          <p:cNvSpPr/>
          <p:nvPr/>
        </p:nvSpPr>
        <p:spPr>
          <a:xfrm>
            <a:off x="5815532" y="2464000"/>
            <a:ext cx="516835" cy="135704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61" name="箭头: 五边形 60">
            <a:extLst>
              <a:ext uri="{FF2B5EF4-FFF2-40B4-BE49-F238E27FC236}">
                <a16:creationId xmlns:a16="http://schemas.microsoft.com/office/drawing/2014/main" id="{0CADD0EA-9369-4D5E-8134-4F941FBA337B}"/>
              </a:ext>
            </a:extLst>
          </p:cNvPr>
          <p:cNvSpPr/>
          <p:nvPr/>
        </p:nvSpPr>
        <p:spPr>
          <a:xfrm>
            <a:off x="5815532" y="3143764"/>
            <a:ext cx="516835" cy="135705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UART</a:t>
            </a:r>
            <a:endParaRPr lang="zh-CN" altLang="en-US" sz="800" dirty="0"/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E5AB74F6-8BC4-409C-9C50-6CEE3143224A}"/>
              </a:ext>
            </a:extLst>
          </p:cNvPr>
          <p:cNvSpPr/>
          <p:nvPr/>
        </p:nvSpPr>
        <p:spPr>
          <a:xfrm flipH="1">
            <a:off x="7153488" y="2438831"/>
            <a:ext cx="615874" cy="172947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GPIO</a:t>
            </a:r>
            <a:endParaRPr lang="zh-CN" altLang="en-US" sz="800" dirty="0"/>
          </a:p>
        </p:txBody>
      </p:sp>
      <p:sp>
        <p:nvSpPr>
          <p:cNvPr id="64" name="箭头: 五边形 63">
            <a:extLst>
              <a:ext uri="{FF2B5EF4-FFF2-40B4-BE49-F238E27FC236}">
                <a16:creationId xmlns:a16="http://schemas.microsoft.com/office/drawing/2014/main" id="{A9209905-4D67-44DC-8A11-7498CD81CE24}"/>
              </a:ext>
            </a:extLst>
          </p:cNvPr>
          <p:cNvSpPr/>
          <p:nvPr/>
        </p:nvSpPr>
        <p:spPr>
          <a:xfrm flipH="1">
            <a:off x="7153488" y="3118596"/>
            <a:ext cx="615874" cy="172948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UART</a:t>
            </a:r>
            <a:endParaRPr lang="zh-CN" altLang="en-US" sz="8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070E5C2-1262-4068-8C4E-2BAB801C39A9}"/>
              </a:ext>
            </a:extLst>
          </p:cNvPr>
          <p:cNvSpPr txBox="1"/>
          <p:nvPr/>
        </p:nvSpPr>
        <p:spPr>
          <a:xfrm>
            <a:off x="4003119" y="57844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麦克风阵列硬件系统方案框图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4CCC304-2C52-48CD-8141-D58A3F904439}"/>
              </a:ext>
            </a:extLst>
          </p:cNvPr>
          <p:cNvSpPr txBox="1"/>
          <p:nvPr/>
        </p:nvSpPr>
        <p:spPr>
          <a:xfrm>
            <a:off x="4878063" y="2741268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Bchip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73F7822-8DD3-47A2-9158-1461E583ED28}"/>
              </a:ext>
            </a:extLst>
          </p:cNvPr>
          <p:cNvSpPr txBox="1"/>
          <p:nvPr/>
        </p:nvSpPr>
        <p:spPr>
          <a:xfrm>
            <a:off x="5404755" y="4667026"/>
            <a:ext cx="59245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使用接口：  </a:t>
            </a:r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DMIC 12345678</a:t>
            </a:r>
          </a:p>
          <a:p>
            <a:r>
              <a:rPr lang="en-US" altLang="zh-CN" sz="1600" dirty="0"/>
              <a:t>	    2</a:t>
            </a:r>
            <a:r>
              <a:rPr lang="zh-CN" altLang="en-US" sz="1600" dirty="0"/>
              <a:t>、</a:t>
            </a:r>
            <a:r>
              <a:rPr lang="en-US" altLang="zh-CN" sz="1600" dirty="0"/>
              <a:t>I2S1  (</a:t>
            </a:r>
            <a:r>
              <a:rPr lang="zh-CN" altLang="en-US" sz="1600" dirty="0"/>
              <a:t>音频数据传输</a:t>
            </a:r>
            <a:r>
              <a:rPr lang="en-US" altLang="zh-CN" sz="1600" dirty="0"/>
              <a:t>)  </a:t>
            </a:r>
          </a:p>
          <a:p>
            <a:r>
              <a:rPr lang="en-US" altLang="zh-CN" sz="1600" dirty="0"/>
              <a:t>	    3</a:t>
            </a:r>
            <a:r>
              <a:rPr lang="zh-CN" altLang="en-US" sz="1600" dirty="0"/>
              <a:t>、</a:t>
            </a:r>
            <a:r>
              <a:rPr lang="en-US" altLang="zh-CN" sz="1600" dirty="0"/>
              <a:t>AOHPLP AOHPLN AOHPRP AOHPRN</a:t>
            </a:r>
          </a:p>
          <a:p>
            <a:r>
              <a:rPr lang="en-US" altLang="zh-CN" sz="1600" dirty="0"/>
              <a:t>	    4</a:t>
            </a:r>
            <a:r>
              <a:rPr lang="zh-CN" altLang="en-US" sz="1600" dirty="0"/>
              <a:t>、</a:t>
            </a:r>
            <a:r>
              <a:rPr lang="en-US" altLang="zh-CN" sz="1600" dirty="0"/>
              <a:t> VINP0_ADC (</a:t>
            </a:r>
            <a:r>
              <a:rPr lang="zh-CN" altLang="en-US" sz="1600" dirty="0"/>
              <a:t>按键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    5</a:t>
            </a:r>
            <a:r>
              <a:rPr lang="zh-CN" altLang="en-US" sz="1600" dirty="0"/>
              <a:t>、</a:t>
            </a:r>
            <a:r>
              <a:rPr lang="en-US" altLang="zh-CN" sz="1600" dirty="0"/>
              <a:t>UART</a:t>
            </a:r>
          </a:p>
          <a:p>
            <a:r>
              <a:rPr lang="en-US" altLang="zh-CN" sz="1600" dirty="0"/>
              <a:t>	    6</a:t>
            </a:r>
            <a:r>
              <a:rPr lang="zh-CN" altLang="en-US" sz="1600" dirty="0"/>
              <a:t>、</a:t>
            </a:r>
            <a:r>
              <a:rPr lang="en-US" altLang="zh-CN" sz="1600" dirty="0"/>
              <a:t>I2S3 </a:t>
            </a:r>
            <a:r>
              <a:rPr lang="zh-CN" altLang="en-US" sz="1600" dirty="0"/>
              <a:t>（低音输出）</a:t>
            </a:r>
            <a:endParaRPr lang="en-US" altLang="zh-CN" sz="1600" dirty="0"/>
          </a:p>
          <a:p>
            <a:r>
              <a:rPr lang="en-US" altLang="zh-CN" sz="1600" dirty="0"/>
              <a:t>	    7</a:t>
            </a:r>
            <a:r>
              <a:rPr lang="zh-CN" altLang="en-US" sz="1600" dirty="0"/>
              <a:t>、</a:t>
            </a:r>
            <a:r>
              <a:rPr lang="en-US" altLang="zh-CN" sz="1600" dirty="0"/>
              <a:t>I2C</a:t>
            </a:r>
            <a:r>
              <a:rPr lang="zh-CN" altLang="en-US" sz="1600" dirty="0"/>
              <a:t>（</a:t>
            </a:r>
            <a:r>
              <a:rPr lang="en-US" altLang="zh-CN" sz="1600" dirty="0"/>
              <a:t>LED</a:t>
            </a:r>
            <a:r>
              <a:rPr lang="zh-CN" altLang="en-US" sz="1600" dirty="0"/>
              <a:t>灯扩展，控制</a:t>
            </a:r>
            <a:r>
              <a:rPr lang="en-US" altLang="zh-CN" sz="1600" dirty="0"/>
              <a:t>woofer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	    8</a:t>
            </a:r>
            <a:r>
              <a:rPr lang="zh-CN" altLang="en-US" sz="1600" dirty="0"/>
              <a:t>、</a:t>
            </a:r>
            <a:r>
              <a:rPr lang="en-US" altLang="zh-CN" sz="1600" dirty="0"/>
              <a:t> GPIO*2</a:t>
            </a:r>
            <a:r>
              <a:rPr lang="zh-CN" altLang="en-US" sz="1600" dirty="0"/>
              <a:t>（一个控制</a:t>
            </a:r>
            <a:r>
              <a:rPr lang="en-US" altLang="zh-CN" sz="1600" dirty="0"/>
              <a:t>AMP</a:t>
            </a:r>
            <a:r>
              <a:rPr lang="zh-CN" altLang="en-US" sz="1600" dirty="0"/>
              <a:t>开关，</a:t>
            </a:r>
            <a:r>
              <a:rPr lang="zh-CN" altLang="en-US" sz="1600" dirty="0">
                <a:solidFill>
                  <a:srgbClr val="FF0000"/>
                </a:solidFill>
              </a:rPr>
              <a:t>一个预留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42AFAF97-2DA8-4DB2-964B-DF4091E7CF53}"/>
              </a:ext>
            </a:extLst>
          </p:cNvPr>
          <p:cNvCxnSpPr>
            <a:cxnSpLocks/>
          </p:cNvCxnSpPr>
          <p:nvPr/>
        </p:nvCxnSpPr>
        <p:spPr>
          <a:xfrm rot="5400000" flipH="1">
            <a:off x="3937947" y="2741541"/>
            <a:ext cx="101568" cy="1914432"/>
          </a:xfrm>
          <a:prstGeom prst="bentConnector3">
            <a:avLst>
              <a:gd name="adj1" fmla="val -1250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15E34E1-5B00-4BEA-B14C-DFAE418B7A0F}"/>
              </a:ext>
            </a:extLst>
          </p:cNvPr>
          <p:cNvSpPr txBox="1"/>
          <p:nvPr/>
        </p:nvSpPr>
        <p:spPr>
          <a:xfrm>
            <a:off x="3297657" y="362748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I2C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465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1056</Words>
  <Application>Microsoft Office PowerPoint</Application>
  <PresentationFormat>宽屏</PresentationFormat>
  <Paragraphs>267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649197093@qq.com</dc:creator>
  <cp:lastModifiedBy>649197093@qq.com</cp:lastModifiedBy>
  <cp:revision>34</cp:revision>
  <dcterms:created xsi:type="dcterms:W3CDTF">2020-07-08T03:35:04Z</dcterms:created>
  <dcterms:modified xsi:type="dcterms:W3CDTF">2020-07-09T04:19:49Z</dcterms:modified>
</cp:coreProperties>
</file>