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35E68-4A53-44BF-BED1-5F381B2DF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607950-7721-41FB-B82E-7F6D3E02E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5FA07-0697-4458-AB4B-30975252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A039-7300-48D6-9378-B04F68464AC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C179F-8A1D-4F20-A871-524AB60B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5C740-800D-4D70-B5DE-F1464AF8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BF73-E1C9-4151-8624-0C90077FF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21821-BE6F-489C-A0D2-717454DC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F9336B-5CEA-4CDA-94CF-7B7BA5052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4AF5C-FE99-43B3-9DB8-8372EAB4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A039-7300-48D6-9378-B04F68464AC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9F9DA-A757-4AF1-870B-22FFD529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E5701-D4C8-442A-8216-C8AC0586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BF73-E1C9-4151-8624-0C90077FF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0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DCF889-01B7-46A8-AA16-1A508321D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C6DCAC-1336-4560-B984-6C5A0A7C3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158E7-B868-4214-BB4A-ECE1BA44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A039-7300-48D6-9378-B04F68464AC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7DF51-D8EF-4975-A937-A9662EC3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6762B-964C-42A1-8F65-8476B223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BF73-E1C9-4151-8624-0C90077FF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2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82AD0-0495-4161-965E-DDFF3169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7DD96-2672-4125-A112-B32F5C457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CEBB3-A6CF-48CF-B9A6-4BB9DC6C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A039-7300-48D6-9378-B04F68464AC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6E2E6-62CE-498F-9BB1-41BCE390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C6EA3-50A0-40E3-8106-62C4B0E5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BF73-E1C9-4151-8624-0C90077FF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4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37917-22F6-474E-9813-85D9AFE2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656D1-1184-45EF-8730-41D50BD3B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64044-580C-4A3E-9F26-D2D9FEC3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A039-7300-48D6-9378-B04F68464AC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A0421-CE05-48FA-863C-E489CEBB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055B9-BFB1-4F26-A262-8479FFA6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BF73-E1C9-4151-8624-0C90077FF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08D67-8CA4-4A9A-BDCC-4664F9A7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F0304-D92D-496D-BC56-0054E3B99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6F0978-11B2-432F-A64E-53F367D25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F7AE9-9972-4A9C-B87A-1A1B941B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A039-7300-48D6-9378-B04F68464AC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6C084-761A-4D0A-B6DE-3A91974F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9605F-619C-490D-946C-DAEC8672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BF73-E1C9-4151-8624-0C90077FF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2AEB0-D972-4494-AE2C-4710E56A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B3AA7-E0EE-4B4B-8B0F-53E714FA3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DF6404-3D26-4879-B43A-043654B4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6328AD-6A7F-41E2-BC24-472C90B2E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2DD3C2-9189-41BD-BA19-5B9474810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EC12B1-6C1D-4C12-B05D-2EA88A2B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A039-7300-48D6-9378-B04F68464AC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8BDBDF-23B1-4FA5-AC22-433296CE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218C79-2E67-41DB-9CA8-F978D1D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BF73-E1C9-4151-8624-0C90077FF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8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974B1-987F-4F1B-8C32-8BD898C3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6732C4-3C1D-4095-80FE-F07D7875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A039-7300-48D6-9378-B04F68464AC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154905-9648-449B-B2D8-FA9F3B83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C2254E-69B8-4DA6-AFC8-40C9EB7E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BF73-E1C9-4151-8624-0C90077FF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6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FFEA75-7817-4914-BBA1-7537A8CA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A039-7300-48D6-9378-B04F68464AC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4A3266-76C8-4C47-ABCF-DF8C084D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25C494-AF1E-4B66-BAE1-FDB05C43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BF73-E1C9-4151-8624-0C90077FF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7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46271-0368-4BB4-8EFD-2FA9CBDC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547E9-DC92-4E94-BFFD-9866CCB5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87D3B1-F8A0-40D2-9595-4EDDF6E0E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72E033-E2BE-4E1E-B8C8-38A5CA1A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A039-7300-48D6-9378-B04F68464AC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92232-18A2-432F-8057-4A6B6F35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4818E-18AB-485D-8D2C-FCE35E51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BF73-E1C9-4151-8624-0C90077FF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5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90AF4-950B-4314-AD90-805DF03F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B71D59-0F08-4833-89FC-67D7B6F49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CFC81-CD5C-44E7-AD5A-C48300209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68DB7-897F-4D91-A564-F97527D2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A039-7300-48D6-9378-B04F68464AC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65FBC1-1900-44FE-9D94-9032C9B5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686FDD-CC1B-4207-9AD5-3DED775C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BF73-E1C9-4151-8624-0C90077FF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0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DBDBCE-2981-4F82-AEE5-908450A0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A7035-EF7F-4372-B966-AF9FC1DCF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F8030-5810-4EBC-811F-3CA45881F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A039-7300-48D6-9378-B04F68464AC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21A3F-6B0A-4D23-9E76-4CB2EA1D7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3FBA5-C75F-4294-AA8F-A169BBA64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EBF73-E1C9-4151-8624-0C90077FF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8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04FFD-5564-4C48-91D8-F7D0DBF71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5E4FCC-8CA1-4FDC-B4F6-E85678389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6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24441-5015-49E6-9262-694791C8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9FE8A40-4C82-4010-8B89-6BF1F5F276FD}"/>
              </a:ext>
            </a:extLst>
          </p:cNvPr>
          <p:cNvGrpSpPr/>
          <p:nvPr/>
        </p:nvGrpSpPr>
        <p:grpSpPr>
          <a:xfrm>
            <a:off x="3852862" y="2006600"/>
            <a:ext cx="4486275" cy="4486275"/>
            <a:chOff x="3248025" y="1500188"/>
            <a:chExt cx="4676775" cy="46767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0305904-41F2-4C66-A2EC-AD48FEC2A6DD}"/>
                </a:ext>
              </a:extLst>
            </p:cNvPr>
            <p:cNvSpPr/>
            <p:nvPr/>
          </p:nvSpPr>
          <p:spPr>
            <a:xfrm>
              <a:off x="3248025" y="1500188"/>
              <a:ext cx="4676775" cy="46767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193197-6A24-45CC-93E8-62A3489A096C}"/>
                </a:ext>
              </a:extLst>
            </p:cNvPr>
            <p:cNvSpPr/>
            <p:nvPr/>
          </p:nvSpPr>
          <p:spPr>
            <a:xfrm>
              <a:off x="3684587" y="1936750"/>
              <a:ext cx="3803650" cy="3803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3E61509-5333-4B9C-A523-7BBD587D18DE}"/>
                </a:ext>
              </a:extLst>
            </p:cNvPr>
            <p:cNvSpPr/>
            <p:nvPr/>
          </p:nvSpPr>
          <p:spPr>
            <a:xfrm>
              <a:off x="5394453" y="1623220"/>
              <a:ext cx="383917" cy="2024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F436B2-D993-4823-90AF-B01DDDF52495}"/>
                </a:ext>
              </a:extLst>
            </p:cNvPr>
            <p:cNvSpPr/>
            <p:nvPr/>
          </p:nvSpPr>
          <p:spPr>
            <a:xfrm rot="1249409">
              <a:off x="6221673" y="1768079"/>
              <a:ext cx="383917" cy="2024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6CB515-97CD-4FF6-9862-1CA50E659E07}"/>
                </a:ext>
              </a:extLst>
            </p:cNvPr>
            <p:cNvSpPr/>
            <p:nvPr/>
          </p:nvSpPr>
          <p:spPr>
            <a:xfrm rot="1249409">
              <a:off x="4506470" y="5677946"/>
              <a:ext cx="383917" cy="2024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F1CDC3F-4274-4AD3-A727-43914BEFD342}"/>
                </a:ext>
              </a:extLst>
            </p:cNvPr>
            <p:cNvSpPr/>
            <p:nvPr/>
          </p:nvSpPr>
          <p:spPr>
            <a:xfrm>
              <a:off x="5394453" y="5851525"/>
              <a:ext cx="383917" cy="2024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08C3562-D53D-4BCA-9213-180EFCF0A225}"/>
                </a:ext>
              </a:extLst>
            </p:cNvPr>
            <p:cNvSpPr/>
            <p:nvPr/>
          </p:nvSpPr>
          <p:spPr>
            <a:xfrm rot="20217966">
              <a:off x="6339740" y="5672535"/>
              <a:ext cx="383917" cy="2024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A8F5E0A-D2CD-484B-A991-2D051D126163}"/>
                </a:ext>
              </a:extLst>
            </p:cNvPr>
            <p:cNvSpPr/>
            <p:nvPr/>
          </p:nvSpPr>
          <p:spPr>
            <a:xfrm rot="20217966">
              <a:off x="4531173" y="1802209"/>
              <a:ext cx="383917" cy="2024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CA227D3-2C33-4A1E-943F-0F269BE7F002}"/>
                </a:ext>
              </a:extLst>
            </p:cNvPr>
            <p:cNvSpPr/>
            <p:nvPr/>
          </p:nvSpPr>
          <p:spPr>
            <a:xfrm rot="18952700">
              <a:off x="3864423" y="2307034"/>
              <a:ext cx="383917" cy="2024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15D17DB-E848-4F5F-A51A-3E999576A85E}"/>
                </a:ext>
              </a:extLst>
            </p:cNvPr>
            <p:cNvSpPr/>
            <p:nvPr/>
          </p:nvSpPr>
          <p:spPr>
            <a:xfrm rot="18952700">
              <a:off x="6950523" y="5256610"/>
              <a:ext cx="383917" cy="2024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1D61142-7F11-4465-9EBB-716BCDB35B0C}"/>
                </a:ext>
              </a:extLst>
            </p:cNvPr>
            <p:cNvSpPr/>
            <p:nvPr/>
          </p:nvSpPr>
          <p:spPr>
            <a:xfrm rot="13625408">
              <a:off x="3837933" y="5180409"/>
              <a:ext cx="383917" cy="2024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8B6C399-EA9C-4637-A75E-67E71129DAFC}"/>
                </a:ext>
              </a:extLst>
            </p:cNvPr>
            <p:cNvSpPr/>
            <p:nvPr/>
          </p:nvSpPr>
          <p:spPr>
            <a:xfrm rot="13625408">
              <a:off x="6855841" y="2179952"/>
              <a:ext cx="383917" cy="2024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0BDEFB3-070F-45E0-AD14-D289B0022487}"/>
                </a:ext>
              </a:extLst>
            </p:cNvPr>
            <p:cNvSpPr/>
            <p:nvPr/>
          </p:nvSpPr>
          <p:spPr>
            <a:xfrm rot="14562023">
              <a:off x="7336751" y="2800750"/>
              <a:ext cx="383917" cy="2024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B611909-849D-4120-9C53-8961505EBEA0}"/>
                </a:ext>
              </a:extLst>
            </p:cNvPr>
            <p:cNvSpPr/>
            <p:nvPr/>
          </p:nvSpPr>
          <p:spPr>
            <a:xfrm rot="14796566">
              <a:off x="3393714" y="4508236"/>
              <a:ext cx="383917" cy="2024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7AE7597-1B72-4639-9F19-5AC984D4D752}"/>
                </a:ext>
              </a:extLst>
            </p:cNvPr>
            <p:cNvSpPr/>
            <p:nvPr/>
          </p:nvSpPr>
          <p:spPr>
            <a:xfrm rot="17517867">
              <a:off x="3467459" y="2884360"/>
              <a:ext cx="383917" cy="2024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C96DE9A-90FF-47FB-BC8D-E0D933CB0B80}"/>
                </a:ext>
              </a:extLst>
            </p:cNvPr>
            <p:cNvSpPr/>
            <p:nvPr/>
          </p:nvSpPr>
          <p:spPr>
            <a:xfrm rot="17517867">
              <a:off x="7349695" y="4678977"/>
              <a:ext cx="383917" cy="2024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D5A2941-EF3A-413D-BC6B-F6FA1F0B0199}"/>
                </a:ext>
              </a:extLst>
            </p:cNvPr>
            <p:cNvSpPr/>
            <p:nvPr/>
          </p:nvSpPr>
          <p:spPr>
            <a:xfrm rot="15971895">
              <a:off x="3268687" y="3746690"/>
              <a:ext cx="383917" cy="2024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4CD21E0-BAF7-4806-99E3-700EDE3C013A}"/>
                </a:ext>
              </a:extLst>
            </p:cNvPr>
            <p:cNvSpPr/>
            <p:nvPr/>
          </p:nvSpPr>
          <p:spPr>
            <a:xfrm rot="15971895">
              <a:off x="7508900" y="3697320"/>
              <a:ext cx="383917" cy="2024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内容占位符 3">
              <a:extLst>
                <a:ext uri="{FF2B5EF4-FFF2-40B4-BE49-F238E27FC236}">
                  <a16:creationId xmlns:a16="http://schemas.microsoft.com/office/drawing/2014/main" id="{D82A54C4-FE8A-4436-9236-6BDD01D66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70" b="94737" l="5433" r="94970">
                          <a14:foregroundMark x1="44869" y1="1365" x2="45875" y2="1170"/>
                          <a14:foregroundMark x1="77666" y1="20078" x2="78873" y2="18713"/>
                          <a14:foregroundMark x1="76861" y1="17739" x2="77062" y2="25146"/>
                          <a14:foregroundMark x1="76861" y1="17739" x2="76258" y2="26316"/>
                          <a14:foregroundMark x1="75252" y1="31579" x2="74447" y2="30409"/>
                          <a14:foregroundMark x1="90141" y1="47563" x2="89537" y2="46784"/>
                          <a14:foregroundMark x1="91549" y1="46979" x2="91549" y2="53801"/>
                          <a14:foregroundMark x1="13883" y1="17154" x2="14487" y2="16959"/>
                          <a14:foregroundMark x1="22938" y1="31189" x2="21932" y2="30604"/>
                          <a14:foregroundMark x1="8451" y1="46784" x2="7445" y2="48538"/>
                          <a14:foregroundMark x1="5433" y1="46784" x2="7243" y2="53996"/>
                          <a14:foregroundMark x1="95171" y1="48148" x2="90946" y2="54581"/>
                          <a14:foregroundMark x1="76459" y1="64522" x2="77062" y2="65497"/>
                          <a14:foregroundMark x1="79477" y1="79142" x2="81690" y2="77388"/>
                          <a14:foregroundMark x1="49497" y1="89669" x2="50905" y2="90058"/>
                          <a14:foregroundMark x1="20523" y1="64522" x2="19316" y2="63158"/>
                          <a14:foregroundMark x1="16298" y1="77193" x2="17505" y2="76023"/>
                          <a14:foregroundMark x1="46076" y1="90643" x2="49497" y2="89669"/>
                          <a14:foregroundMark x1="47284" y1="94737" x2="47887" y2="89474"/>
                          <a14:foregroundMark x1="45875" y1="89669" x2="46076" y2="86160"/>
                          <a14:foregroundMark x1="76861" y1="77973" x2="76861" y2="76608"/>
                          <a14:foregroundMark x1="23139" y1="65107" x2="20724" y2="7134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33311" y="2021221"/>
              <a:ext cx="3417427" cy="3527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579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BCD70-4A52-4BB2-85CC-BD612047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EF38CC0-667A-4C77-B51F-CF2094DD8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0" b="94737" l="5433" r="94970">
                        <a14:foregroundMark x1="44869" y1="1365" x2="45875" y2="1170"/>
                        <a14:foregroundMark x1="77666" y1="20078" x2="78873" y2="18713"/>
                        <a14:foregroundMark x1="76861" y1="17739" x2="77062" y2="25146"/>
                        <a14:foregroundMark x1="76861" y1="17739" x2="76258" y2="26316"/>
                        <a14:foregroundMark x1="75252" y1="31579" x2="74447" y2="30409"/>
                        <a14:foregroundMark x1="90141" y1="47563" x2="89537" y2="46784"/>
                        <a14:foregroundMark x1="91549" y1="46979" x2="91549" y2="53801"/>
                        <a14:foregroundMark x1="13883" y1="17154" x2="14487" y2="16959"/>
                        <a14:foregroundMark x1="22938" y1="31189" x2="21932" y2="30604"/>
                        <a14:foregroundMark x1="8451" y1="46784" x2="7445" y2="48538"/>
                        <a14:foregroundMark x1="5433" y1="46784" x2="7243" y2="53996"/>
                        <a14:foregroundMark x1="95171" y1="48148" x2="90946" y2="54581"/>
                        <a14:foregroundMark x1="76459" y1="64522" x2="77062" y2="65497"/>
                        <a14:foregroundMark x1="79477" y1="79142" x2="81690" y2="77388"/>
                        <a14:foregroundMark x1="49497" y1="89669" x2="50905" y2="90058"/>
                        <a14:foregroundMark x1="20523" y1="64522" x2="19316" y2="63158"/>
                        <a14:foregroundMark x1="16298" y1="77193" x2="17505" y2="76023"/>
                        <a14:foregroundMark x1="46076" y1="90643" x2="49497" y2="89669"/>
                        <a14:foregroundMark x1="47284" y1="94737" x2="47887" y2="89474"/>
                        <a14:foregroundMark x1="45875" y1="89669" x2="46076" y2="86160"/>
                        <a14:foregroundMark x1="76861" y1="77973" x2="76861" y2="76608"/>
                        <a14:foregroundMark x1="23139" y1="65107" x2="20724" y2="713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7944" y="2372435"/>
            <a:ext cx="3156112" cy="32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2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 Bai</dc:creator>
  <cp:lastModifiedBy>Rong Bai</cp:lastModifiedBy>
  <cp:revision>3</cp:revision>
  <dcterms:created xsi:type="dcterms:W3CDTF">2021-01-26T03:38:00Z</dcterms:created>
  <dcterms:modified xsi:type="dcterms:W3CDTF">2021-01-26T03:50:37Z</dcterms:modified>
</cp:coreProperties>
</file>