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DFA7A-AA65-4ECB-BB13-763533725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8FFED5-02D4-4B1A-95E5-72DC04673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DD322-EA49-4D60-9263-34BB617D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CD64-5F21-4AFB-8CB2-AF373131BC2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2AC28-AF9C-45EC-8097-561FB979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23509-5AE1-40A2-AEF3-C2138D2D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98FD-C11F-4D28-9974-4D7308D61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46EA6-74B9-404A-A6D9-F828F20E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73F07-4585-4830-BBD9-8BF9F1186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792CC-3B34-4BA5-AB5F-F5B68E55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CD64-5F21-4AFB-8CB2-AF373131BC2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FD316-D39E-4EFB-968A-CB005900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84DC2-D146-4284-9663-E2E45EF2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98FD-C11F-4D28-9974-4D7308D61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5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BE3F6-360A-421E-AD57-702AA72C6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F3FBB5-2946-456A-8B7B-1DC7341A9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0C7FE-B954-420F-8181-D300064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CD64-5F21-4AFB-8CB2-AF373131BC2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7725C-FE7D-49C6-A5F8-4E5F79B8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BFCF2-CF3E-4BFB-8383-BA2A4068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98FD-C11F-4D28-9974-4D7308D61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7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AFEF1-FC0F-40F0-8EE9-F8AB4EEA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724E0-22B2-4032-A5E2-35918696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DBAD4-4F7B-493F-9EB7-C5125FD7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CD64-5F21-4AFB-8CB2-AF373131BC2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DFB49-987C-4BA6-9DD8-68C3F6A7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625C6-5973-465E-8E7F-09879E65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98FD-C11F-4D28-9974-4D7308D61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2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02863-9DA7-4C57-9E86-9CEEDDEC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7FB25-1138-4BEA-825E-C601E381A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AFA68-6167-4B9E-9DCB-1A709D99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CD64-5F21-4AFB-8CB2-AF373131BC2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6C222-54C4-49D9-9F5C-B7C94F25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62BA0-6AC4-4F8D-868D-D9AF3F6F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98FD-C11F-4D28-9974-4D7308D61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2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F781-5C6C-4F9A-BDA2-011852DA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F0D10-3D0B-4913-B3E3-3841A7AC0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2AB6B-82E7-45EF-AC0B-6A4E24A13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B3841-EB62-4BEE-8779-19E569D5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CD64-5F21-4AFB-8CB2-AF373131BC2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CA76F-D98F-49EA-AA10-2F164866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BFA0C-F7E5-4CF8-918B-4FC4E80C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98FD-C11F-4D28-9974-4D7308D61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1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F5EDA-D2E3-4F75-9566-C8932AB8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970D1-47E2-4A3D-B331-32C0A7A7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BFDECC-744C-4A01-8325-94A9875EE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B45ADD-8455-4A96-BF8F-E6E39AC4A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317FC1-3706-4EF3-81C1-203859752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6D445F-1A2A-4F09-9E71-4F3D14E3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CD64-5F21-4AFB-8CB2-AF373131BC2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1FB7FF-DC43-4E0E-AAB3-4AF7A411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A849D3-20F6-4FC9-AF94-F6FCADDD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98FD-C11F-4D28-9974-4D7308D61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0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E08DF-93F6-4EFC-87DF-3E449DDE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644339-A952-44DD-B768-AAA8078D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CD64-5F21-4AFB-8CB2-AF373131BC2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36E90-8F01-4F82-9585-3B89B4F6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26AB4C-8D8B-4435-BC2D-25CB7E5C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98FD-C11F-4D28-9974-4D7308D61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4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373466-0D25-4F44-BF58-CD94B811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CD64-5F21-4AFB-8CB2-AF373131BC2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F6C5D6-9A9E-40E7-BEB7-F039AC5D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B66D9D-E60D-4478-8373-2B3D1ACA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98FD-C11F-4D28-9974-4D7308D61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2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96F3D-9DE2-44F5-A7E3-603F2EA0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9C31D-C1ED-4FF9-8847-5BD58FBA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62E216-B096-4713-B7F5-BEFB6A041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D442CB-2D6D-440C-BBE2-7B3A71C1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CD64-5F21-4AFB-8CB2-AF373131BC2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FF267-1678-444C-902E-2BB1CE46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7A9C2-BA9B-4D4F-90E0-AAC52106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98FD-C11F-4D28-9974-4D7308D61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2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FF8DA-A7DD-4A17-AB68-34A05580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2178BB-9927-4A0A-ACB4-808968E14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C9CB68-FDDC-4620-A1A3-B564C244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D217E-EE32-4497-9FFC-DCC9BB27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CD64-5F21-4AFB-8CB2-AF373131BC2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19852-1D5B-414D-BA1E-98793654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3646E-E4FF-4621-BF24-20571C21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98FD-C11F-4D28-9974-4D7308D61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73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9EB968-808C-4C25-A476-228BBDD6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5A056-135C-4F87-9F52-2DF6E5B9C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B76D9-1AB0-4A3D-A745-23E63047D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CD64-5F21-4AFB-8CB2-AF373131BC2E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EF0E9-0395-4017-AF56-AF9E2A7FA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BDB8A-A6E9-461F-8DA9-9E2B7FDE4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98FD-C11F-4D28-9974-4D7308D61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0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4B4AD-799F-4128-A500-3F6488915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6934EA-B290-4562-B26E-C71FAD7CB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6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矩形 333">
            <a:extLst>
              <a:ext uri="{FF2B5EF4-FFF2-40B4-BE49-F238E27FC236}">
                <a16:creationId xmlns:a16="http://schemas.microsoft.com/office/drawing/2014/main" id="{909445C6-689E-49B1-AFE5-50BCFF09AF3D}"/>
              </a:ext>
            </a:extLst>
          </p:cNvPr>
          <p:cNvSpPr/>
          <p:nvPr/>
        </p:nvSpPr>
        <p:spPr>
          <a:xfrm>
            <a:off x="4791479" y="3866992"/>
            <a:ext cx="3621405" cy="2192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1E3C1C-C62A-4FD1-A6A5-0F63075E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加密机制及流程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2F3FD29-44F9-4CCE-95BE-4BAFA24AD0C8}"/>
              </a:ext>
            </a:extLst>
          </p:cNvPr>
          <p:cNvSpPr/>
          <p:nvPr/>
        </p:nvSpPr>
        <p:spPr>
          <a:xfrm>
            <a:off x="5003097" y="3029171"/>
            <a:ext cx="1209675" cy="56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电路存储默认密钥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35AE454-BB8E-4546-9063-1256EE6F33C9}"/>
              </a:ext>
            </a:extLst>
          </p:cNvPr>
          <p:cNvSpPr/>
          <p:nvPr/>
        </p:nvSpPr>
        <p:spPr>
          <a:xfrm>
            <a:off x="6661598" y="3029172"/>
            <a:ext cx="1209675" cy="568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eFuse</a:t>
            </a:r>
            <a:r>
              <a:rPr lang="zh-CN" altLang="en-US" sz="1600" dirty="0"/>
              <a:t>存储更新密钥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A64C799B-D7A0-4DC6-99D6-1A4CA7BA4F97}"/>
              </a:ext>
            </a:extLst>
          </p:cNvPr>
          <p:cNvCxnSpPr>
            <a:cxnSpLocks/>
            <a:stCxn id="51" idx="4"/>
            <a:endCxn id="58" idx="0"/>
          </p:cNvCxnSpPr>
          <p:nvPr/>
        </p:nvCxnSpPr>
        <p:spPr>
          <a:xfrm rot="5400000">
            <a:off x="5763570" y="2300992"/>
            <a:ext cx="572544" cy="883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B9DFA3BA-9DC8-431D-9A5E-7AFE7F0099A9}"/>
              </a:ext>
            </a:extLst>
          </p:cNvPr>
          <p:cNvCxnSpPr>
            <a:cxnSpLocks/>
            <a:stCxn id="51" idx="4"/>
            <a:endCxn id="60" idx="0"/>
          </p:cNvCxnSpPr>
          <p:nvPr/>
        </p:nvCxnSpPr>
        <p:spPr>
          <a:xfrm rot="16200000" flipH="1">
            <a:off x="6592820" y="2355555"/>
            <a:ext cx="572545" cy="774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EA983C88-FF54-4175-9AD4-78E908E664BD}"/>
              </a:ext>
            </a:extLst>
          </p:cNvPr>
          <p:cNvSpPr/>
          <p:nvPr/>
        </p:nvSpPr>
        <p:spPr>
          <a:xfrm>
            <a:off x="6358798" y="4033022"/>
            <a:ext cx="1809765" cy="581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读取密钥，更新密钥寄存器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93017613-803A-439E-94AD-ED66527A6A65}"/>
              </a:ext>
            </a:extLst>
          </p:cNvPr>
          <p:cNvCxnSpPr>
            <a:cxnSpLocks/>
            <a:stCxn id="58" idx="2"/>
            <a:endCxn id="96" idx="1"/>
          </p:cNvCxnSpPr>
          <p:nvPr/>
        </p:nvCxnSpPr>
        <p:spPr>
          <a:xfrm rot="16200000" flipH="1">
            <a:off x="5263800" y="3941630"/>
            <a:ext cx="1549571" cy="861300"/>
          </a:xfrm>
          <a:prstGeom prst="bentConnector3">
            <a:avLst>
              <a:gd name="adj1" fmla="val 77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66C4E25A-8376-463C-86EC-6CBB3736ECF9}"/>
              </a:ext>
            </a:extLst>
          </p:cNvPr>
          <p:cNvCxnSpPr>
            <a:cxnSpLocks/>
            <a:stCxn id="60" idx="2"/>
            <a:endCxn id="76" idx="0"/>
          </p:cNvCxnSpPr>
          <p:nvPr/>
        </p:nvCxnSpPr>
        <p:spPr>
          <a:xfrm rot="5400000">
            <a:off x="7047296" y="3813881"/>
            <a:ext cx="435527" cy="2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6" name="箭头: 五边形 95">
            <a:extLst>
              <a:ext uri="{FF2B5EF4-FFF2-40B4-BE49-F238E27FC236}">
                <a16:creationId xmlns:a16="http://schemas.microsoft.com/office/drawing/2014/main" id="{97C2AD5D-5557-44F4-8087-1B4786419781}"/>
              </a:ext>
            </a:extLst>
          </p:cNvPr>
          <p:cNvSpPr/>
          <p:nvPr/>
        </p:nvSpPr>
        <p:spPr>
          <a:xfrm rot="5400000">
            <a:off x="6178486" y="4690062"/>
            <a:ext cx="581497" cy="1495504"/>
          </a:xfrm>
          <a:prstGeom prst="homePlate">
            <a:avLst>
              <a:gd name="adj" fmla="val 3798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sz="1600" dirty="0"/>
              <a:t>解密开关</a:t>
            </a:r>
          </a:p>
        </p:txBody>
      </p:sp>
      <p:pic>
        <p:nvPicPr>
          <p:cNvPr id="132" name="图形 131" descr="警告">
            <a:extLst>
              <a:ext uri="{FF2B5EF4-FFF2-40B4-BE49-F238E27FC236}">
                <a16:creationId xmlns:a16="http://schemas.microsoft.com/office/drawing/2014/main" id="{4A7A33F7-91F3-4D16-A726-75199FCF6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1658" y="4283530"/>
            <a:ext cx="498883" cy="498883"/>
          </a:xfrm>
          <a:prstGeom prst="rect">
            <a:avLst/>
          </a:prstGeom>
        </p:spPr>
      </p:pic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17B118AB-A2DF-447B-BFAB-C749391EBA8E}"/>
              </a:ext>
            </a:extLst>
          </p:cNvPr>
          <p:cNvGrpSpPr/>
          <p:nvPr/>
        </p:nvGrpSpPr>
        <p:grpSpPr>
          <a:xfrm>
            <a:off x="5888980" y="1542227"/>
            <a:ext cx="1059969" cy="914400"/>
            <a:chOff x="5643672" y="1844683"/>
            <a:chExt cx="1059969" cy="914400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509AF82-64E1-4C04-B727-4AC33117FC9A}"/>
                </a:ext>
              </a:extLst>
            </p:cNvPr>
            <p:cNvSpPr/>
            <p:nvPr/>
          </p:nvSpPr>
          <p:spPr>
            <a:xfrm>
              <a:off x="5789241" y="1844683"/>
              <a:ext cx="914400" cy="9144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密钥</a:t>
              </a:r>
            </a:p>
          </p:txBody>
        </p:sp>
        <p:sp>
          <p:nvSpPr>
            <p:cNvPr id="184" name="内容占位符 123" descr="钥匙">
              <a:extLst>
                <a:ext uri="{FF2B5EF4-FFF2-40B4-BE49-F238E27FC236}">
                  <a16:creationId xmlns:a16="http://schemas.microsoft.com/office/drawing/2014/main" id="{8794A60E-8774-4845-B1AC-65D3D7BC56A9}"/>
                </a:ext>
              </a:extLst>
            </p:cNvPr>
            <p:cNvSpPr/>
            <p:nvPr/>
          </p:nvSpPr>
          <p:spPr>
            <a:xfrm>
              <a:off x="5643672" y="1929321"/>
              <a:ext cx="504533" cy="240800"/>
            </a:xfrm>
            <a:custGeom>
              <a:avLst/>
              <a:gdLst>
                <a:gd name="connsiteX0" fmla="*/ 346867 w 504533"/>
                <a:gd name="connsiteY0" fmla="*/ 140467 h 240800"/>
                <a:gd name="connsiteX1" fmla="*/ 384133 w 504533"/>
                <a:gd name="connsiteY1" fmla="*/ 177733 h 240800"/>
                <a:gd name="connsiteX2" fmla="*/ 421400 w 504533"/>
                <a:gd name="connsiteY2" fmla="*/ 140467 h 240800"/>
                <a:gd name="connsiteX3" fmla="*/ 458667 w 504533"/>
                <a:gd name="connsiteY3" fmla="*/ 177733 h 240800"/>
                <a:gd name="connsiteX4" fmla="*/ 504533 w 504533"/>
                <a:gd name="connsiteY4" fmla="*/ 120400 h 240800"/>
                <a:gd name="connsiteX5" fmla="*/ 458667 w 504533"/>
                <a:gd name="connsiteY5" fmla="*/ 63067 h 240800"/>
                <a:gd name="connsiteX6" fmla="*/ 226467 w 504533"/>
                <a:gd name="connsiteY6" fmla="*/ 63067 h 240800"/>
                <a:gd name="connsiteX7" fmla="*/ 120400 w 504533"/>
                <a:gd name="connsiteY7" fmla="*/ 0 h 240800"/>
                <a:gd name="connsiteX8" fmla="*/ 0 w 504533"/>
                <a:gd name="connsiteY8" fmla="*/ 120400 h 240800"/>
                <a:gd name="connsiteX9" fmla="*/ 120400 w 504533"/>
                <a:gd name="connsiteY9" fmla="*/ 240800 h 240800"/>
                <a:gd name="connsiteX10" fmla="*/ 226467 w 504533"/>
                <a:gd name="connsiteY10" fmla="*/ 177733 h 240800"/>
                <a:gd name="connsiteX11" fmla="*/ 263733 w 504533"/>
                <a:gd name="connsiteY11" fmla="*/ 177733 h 240800"/>
                <a:gd name="connsiteX12" fmla="*/ 286667 w 504533"/>
                <a:gd name="connsiteY12" fmla="*/ 154800 h 240800"/>
                <a:gd name="connsiteX13" fmla="*/ 309600 w 504533"/>
                <a:gd name="connsiteY13" fmla="*/ 177733 h 240800"/>
                <a:gd name="connsiteX14" fmla="*/ 346867 w 504533"/>
                <a:gd name="connsiteY14" fmla="*/ 140467 h 240800"/>
                <a:gd name="connsiteX15" fmla="*/ 68800 w 504533"/>
                <a:gd name="connsiteY15" fmla="*/ 154800 h 240800"/>
                <a:gd name="connsiteX16" fmla="*/ 34400 w 504533"/>
                <a:gd name="connsiteY16" fmla="*/ 120400 h 240800"/>
                <a:gd name="connsiteX17" fmla="*/ 68800 w 504533"/>
                <a:gd name="connsiteY17" fmla="*/ 86000 h 240800"/>
                <a:gd name="connsiteX18" fmla="*/ 103200 w 504533"/>
                <a:gd name="connsiteY18" fmla="*/ 120400 h 240800"/>
                <a:gd name="connsiteX19" fmla="*/ 68800 w 504533"/>
                <a:gd name="connsiteY19" fmla="*/ 154800 h 24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4533" h="240800">
                  <a:moveTo>
                    <a:pt x="346867" y="140467"/>
                  </a:moveTo>
                  <a:lnTo>
                    <a:pt x="384133" y="177733"/>
                  </a:lnTo>
                  <a:lnTo>
                    <a:pt x="421400" y="140467"/>
                  </a:lnTo>
                  <a:lnTo>
                    <a:pt x="458667" y="177733"/>
                  </a:lnTo>
                  <a:lnTo>
                    <a:pt x="504533" y="120400"/>
                  </a:lnTo>
                  <a:lnTo>
                    <a:pt x="458667" y="63067"/>
                  </a:lnTo>
                  <a:lnTo>
                    <a:pt x="226467" y="63067"/>
                  </a:lnTo>
                  <a:cubicBezTo>
                    <a:pt x="205827" y="25227"/>
                    <a:pt x="166267" y="0"/>
                    <a:pt x="120400" y="0"/>
                  </a:cubicBezTo>
                  <a:cubicBezTo>
                    <a:pt x="53893" y="0"/>
                    <a:pt x="0" y="53893"/>
                    <a:pt x="0" y="120400"/>
                  </a:cubicBezTo>
                  <a:cubicBezTo>
                    <a:pt x="0" y="186907"/>
                    <a:pt x="53893" y="240800"/>
                    <a:pt x="120400" y="240800"/>
                  </a:cubicBezTo>
                  <a:cubicBezTo>
                    <a:pt x="166267" y="240800"/>
                    <a:pt x="205827" y="215573"/>
                    <a:pt x="226467" y="177733"/>
                  </a:cubicBezTo>
                  <a:lnTo>
                    <a:pt x="263733" y="177733"/>
                  </a:lnTo>
                  <a:lnTo>
                    <a:pt x="286667" y="154800"/>
                  </a:lnTo>
                  <a:lnTo>
                    <a:pt x="309600" y="177733"/>
                  </a:lnTo>
                  <a:lnTo>
                    <a:pt x="346867" y="140467"/>
                  </a:lnTo>
                  <a:close/>
                  <a:moveTo>
                    <a:pt x="68800" y="154800"/>
                  </a:moveTo>
                  <a:cubicBezTo>
                    <a:pt x="49880" y="154800"/>
                    <a:pt x="34400" y="139320"/>
                    <a:pt x="34400" y="120400"/>
                  </a:cubicBezTo>
                  <a:cubicBezTo>
                    <a:pt x="34400" y="101480"/>
                    <a:pt x="49880" y="86000"/>
                    <a:pt x="68800" y="86000"/>
                  </a:cubicBezTo>
                  <a:cubicBezTo>
                    <a:pt x="87720" y="86000"/>
                    <a:pt x="103200" y="101480"/>
                    <a:pt x="103200" y="120400"/>
                  </a:cubicBezTo>
                  <a:cubicBezTo>
                    <a:pt x="103200" y="139320"/>
                    <a:pt x="87720" y="154800"/>
                    <a:pt x="68800" y="154800"/>
                  </a:cubicBezTo>
                  <a:close/>
                </a:path>
              </a:pathLst>
            </a:custGeom>
            <a:solidFill>
              <a:srgbClr val="70AD47"/>
            </a:solidFill>
            <a:ln w="916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67612EA3-696B-47CF-8E74-606E88B5E08C}"/>
              </a:ext>
            </a:extLst>
          </p:cNvPr>
          <p:cNvGrpSpPr/>
          <p:nvPr/>
        </p:nvGrpSpPr>
        <p:grpSpPr>
          <a:xfrm>
            <a:off x="9177407" y="1709769"/>
            <a:ext cx="1589381" cy="4310743"/>
            <a:chOff x="8737924" y="1882096"/>
            <a:chExt cx="1589381" cy="4310743"/>
          </a:xfrm>
        </p:grpSpPr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D380B70F-37D7-4C7C-A783-105D8718F738}"/>
                </a:ext>
              </a:extLst>
            </p:cNvPr>
            <p:cNvSpPr/>
            <p:nvPr/>
          </p:nvSpPr>
          <p:spPr>
            <a:xfrm>
              <a:off x="8737924" y="1882096"/>
              <a:ext cx="1589381" cy="43107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759D9AC3-4911-4BE3-B82C-92EAA39256AB}"/>
                </a:ext>
              </a:extLst>
            </p:cNvPr>
            <p:cNvGrpSpPr/>
            <p:nvPr/>
          </p:nvGrpSpPr>
          <p:grpSpPr>
            <a:xfrm>
              <a:off x="8953957" y="2242283"/>
              <a:ext cx="1058368" cy="3775711"/>
              <a:chOff x="9294202" y="2082484"/>
              <a:chExt cx="1058368" cy="3775711"/>
            </a:xfrm>
          </p:grpSpPr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690596FE-F023-4E73-8436-4E77806AA49E}"/>
                  </a:ext>
                </a:extLst>
              </p:cNvPr>
              <p:cNvGrpSpPr/>
              <p:nvPr/>
            </p:nvGrpSpPr>
            <p:grpSpPr>
              <a:xfrm>
                <a:off x="9294202" y="3314064"/>
                <a:ext cx="1058368" cy="1117417"/>
                <a:chOff x="9788342" y="3560691"/>
                <a:chExt cx="1058368" cy="1117417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005814A4-5197-4F20-829D-96AE160542E3}"/>
                    </a:ext>
                  </a:extLst>
                </p:cNvPr>
                <p:cNvSpPr/>
                <p:nvPr/>
              </p:nvSpPr>
              <p:spPr>
                <a:xfrm>
                  <a:off x="9932310" y="3763708"/>
                  <a:ext cx="914400" cy="9144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软件加密</a:t>
                  </a:r>
                </a:p>
              </p:txBody>
            </p:sp>
            <p:pic>
              <p:nvPicPr>
                <p:cNvPr id="128" name="图形 127" descr="锁定">
                  <a:extLst>
                    <a:ext uri="{FF2B5EF4-FFF2-40B4-BE49-F238E27FC236}">
                      <a16:creationId xmlns:a16="http://schemas.microsoft.com/office/drawing/2014/main" id="{9A172744-3559-4DDB-8366-827DDD9D65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88342" y="3560691"/>
                  <a:ext cx="506221" cy="506221"/>
                </a:xfrm>
                <a:prstGeom prst="rect">
                  <a:avLst/>
                </a:prstGeom>
              </p:spPr>
            </p:pic>
          </p:grpSp>
          <p:sp>
            <p:nvSpPr>
              <p:cNvPr id="166" name="矩形: 折角 165">
                <a:extLst>
                  <a:ext uri="{FF2B5EF4-FFF2-40B4-BE49-F238E27FC236}">
                    <a16:creationId xmlns:a16="http://schemas.microsoft.com/office/drawing/2014/main" id="{DAE537DC-DE4F-41C6-B884-751CD3267CF9}"/>
                  </a:ext>
                </a:extLst>
              </p:cNvPr>
              <p:cNvSpPr/>
              <p:nvPr/>
            </p:nvSpPr>
            <p:spPr>
              <a:xfrm>
                <a:off x="9456053" y="2082484"/>
                <a:ext cx="787945" cy="914400"/>
              </a:xfrm>
              <a:prstGeom prst="foldedCorne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代码明文</a:t>
                </a:r>
              </a:p>
            </p:txBody>
          </p:sp>
          <p:cxnSp>
            <p:nvCxnSpPr>
              <p:cNvPr id="168" name="连接符: 肘形 167">
                <a:extLst>
                  <a:ext uri="{FF2B5EF4-FFF2-40B4-BE49-F238E27FC236}">
                    <a16:creationId xmlns:a16="http://schemas.microsoft.com/office/drawing/2014/main" id="{D4DD9119-FD36-4B39-800B-DE645D354CFC}"/>
                  </a:ext>
                </a:extLst>
              </p:cNvPr>
              <p:cNvCxnSpPr>
                <a:cxnSpLocks/>
                <a:stCxn id="53" idx="6"/>
                <a:endCxn id="174" idx="0"/>
              </p:cNvCxnSpPr>
              <p:nvPr/>
            </p:nvCxnSpPr>
            <p:spPr>
              <a:xfrm flipH="1">
                <a:off x="9850025" y="3974281"/>
                <a:ext cx="502545" cy="969514"/>
              </a:xfrm>
              <a:prstGeom prst="bentConnector4">
                <a:avLst>
                  <a:gd name="adj1" fmla="val -45488"/>
                  <a:gd name="adj2" fmla="val 73579"/>
                </a:avLst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74" name="矩形: 折角 173">
                <a:extLst>
                  <a:ext uri="{FF2B5EF4-FFF2-40B4-BE49-F238E27FC236}">
                    <a16:creationId xmlns:a16="http://schemas.microsoft.com/office/drawing/2014/main" id="{6FF6E2D1-C881-4DBE-8419-B5B82B86EE58}"/>
                  </a:ext>
                </a:extLst>
              </p:cNvPr>
              <p:cNvSpPr/>
              <p:nvPr/>
            </p:nvSpPr>
            <p:spPr>
              <a:xfrm>
                <a:off x="9456052" y="4943795"/>
                <a:ext cx="787945" cy="914400"/>
              </a:xfrm>
              <a:prstGeom prst="foldedCorne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加密代码</a:t>
                </a:r>
              </a:p>
            </p:txBody>
          </p:sp>
          <p:cxnSp>
            <p:nvCxnSpPr>
              <p:cNvPr id="202" name="连接符: 肘形 201">
                <a:extLst>
                  <a:ext uri="{FF2B5EF4-FFF2-40B4-BE49-F238E27FC236}">
                    <a16:creationId xmlns:a16="http://schemas.microsoft.com/office/drawing/2014/main" id="{06C0E270-DE19-4732-865E-9CB3DE4B7BD9}"/>
                  </a:ext>
                </a:extLst>
              </p:cNvPr>
              <p:cNvCxnSpPr>
                <a:cxnSpLocks/>
                <a:stCxn id="166" idx="3"/>
                <a:endCxn id="53" idx="0"/>
              </p:cNvCxnSpPr>
              <p:nvPr/>
            </p:nvCxnSpPr>
            <p:spPr>
              <a:xfrm flipH="1">
                <a:off x="9895370" y="2539684"/>
                <a:ext cx="348628" cy="977397"/>
              </a:xfrm>
              <a:prstGeom prst="bentConnector4">
                <a:avLst>
                  <a:gd name="adj1" fmla="val -65571"/>
                  <a:gd name="adj2" fmla="val 73389"/>
                </a:avLst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89E1F032-1C0A-4EA1-AAFB-F16C9466AF39}"/>
              </a:ext>
            </a:extLst>
          </p:cNvPr>
          <p:cNvGrpSpPr/>
          <p:nvPr/>
        </p:nvGrpSpPr>
        <p:grpSpPr>
          <a:xfrm>
            <a:off x="2125958" y="1690688"/>
            <a:ext cx="1589381" cy="4292601"/>
            <a:chOff x="1805929" y="1900238"/>
            <a:chExt cx="1589381" cy="4292601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B9C49A4D-3AD2-436D-979C-C7313D74FD1D}"/>
                </a:ext>
              </a:extLst>
            </p:cNvPr>
            <p:cNvSpPr/>
            <p:nvPr/>
          </p:nvSpPr>
          <p:spPr>
            <a:xfrm>
              <a:off x="1805929" y="1900238"/>
              <a:ext cx="1589381" cy="42926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AC5B418D-9103-4052-A0A9-E021F34DCDEB}"/>
                </a:ext>
              </a:extLst>
            </p:cNvPr>
            <p:cNvGrpSpPr/>
            <p:nvPr/>
          </p:nvGrpSpPr>
          <p:grpSpPr>
            <a:xfrm>
              <a:off x="1949070" y="2242283"/>
              <a:ext cx="1041435" cy="3775711"/>
              <a:chOff x="1032417" y="2085364"/>
              <a:chExt cx="1041435" cy="3775711"/>
            </a:xfrm>
          </p:grpSpPr>
          <p:grpSp>
            <p:nvGrpSpPr>
              <p:cNvPr id="162" name="组合 161">
                <a:extLst>
                  <a:ext uri="{FF2B5EF4-FFF2-40B4-BE49-F238E27FC236}">
                    <a16:creationId xmlns:a16="http://schemas.microsoft.com/office/drawing/2014/main" id="{86865801-EE48-477E-8C5A-FBBEA3CBA6CC}"/>
                  </a:ext>
                </a:extLst>
              </p:cNvPr>
              <p:cNvGrpSpPr/>
              <p:nvPr/>
            </p:nvGrpSpPr>
            <p:grpSpPr>
              <a:xfrm>
                <a:off x="1032417" y="3365965"/>
                <a:ext cx="1041435" cy="1068396"/>
                <a:chOff x="7933583" y="1936456"/>
                <a:chExt cx="1041435" cy="1068396"/>
              </a:xfrm>
            </p:grpSpPr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478EC418-2213-4C4D-8E2B-E7C970AA1FD3}"/>
                    </a:ext>
                  </a:extLst>
                </p:cNvPr>
                <p:cNvSpPr/>
                <p:nvPr/>
              </p:nvSpPr>
              <p:spPr>
                <a:xfrm>
                  <a:off x="8060618" y="2090452"/>
                  <a:ext cx="914400" cy="9144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硬件解密</a:t>
                  </a:r>
                </a:p>
              </p:txBody>
            </p:sp>
            <p:pic>
              <p:nvPicPr>
                <p:cNvPr id="126" name="图形 125" descr="解除锁定">
                  <a:extLst>
                    <a:ext uri="{FF2B5EF4-FFF2-40B4-BE49-F238E27FC236}">
                      <a16:creationId xmlns:a16="http://schemas.microsoft.com/office/drawing/2014/main" id="{01CDC694-1E57-46B0-9E31-1BE5F77057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3583" y="1936456"/>
                  <a:ext cx="457200" cy="457200"/>
                </a:xfrm>
                <a:prstGeom prst="rect">
                  <a:avLst/>
                </a:prstGeom>
              </p:spPr>
            </p:pic>
          </p:grpSp>
          <p:sp>
            <p:nvSpPr>
              <p:cNvPr id="271" name="矩形: 折角 270">
                <a:extLst>
                  <a:ext uri="{FF2B5EF4-FFF2-40B4-BE49-F238E27FC236}">
                    <a16:creationId xmlns:a16="http://schemas.microsoft.com/office/drawing/2014/main" id="{C23541BA-CDB9-4F54-B787-0DDAE95DF326}"/>
                  </a:ext>
                </a:extLst>
              </p:cNvPr>
              <p:cNvSpPr/>
              <p:nvPr/>
            </p:nvSpPr>
            <p:spPr>
              <a:xfrm>
                <a:off x="1217175" y="2085364"/>
                <a:ext cx="787945" cy="914400"/>
              </a:xfrm>
              <a:prstGeom prst="foldedCorne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加密代码</a:t>
                </a:r>
              </a:p>
            </p:txBody>
          </p:sp>
          <p:cxnSp>
            <p:nvCxnSpPr>
              <p:cNvPr id="273" name="连接符: 肘形 272">
                <a:extLst>
                  <a:ext uri="{FF2B5EF4-FFF2-40B4-BE49-F238E27FC236}">
                    <a16:creationId xmlns:a16="http://schemas.microsoft.com/office/drawing/2014/main" id="{FD411D6C-1F37-4C17-BA1D-A862EB955BBC}"/>
                  </a:ext>
                </a:extLst>
              </p:cNvPr>
              <p:cNvCxnSpPr>
                <a:cxnSpLocks/>
                <a:stCxn id="271" idx="3"/>
                <a:endCxn id="52" idx="0"/>
              </p:cNvCxnSpPr>
              <p:nvPr/>
            </p:nvCxnSpPr>
            <p:spPr>
              <a:xfrm flipH="1">
                <a:off x="1616652" y="2542564"/>
                <a:ext cx="388468" cy="977397"/>
              </a:xfrm>
              <a:prstGeom prst="bentConnector4">
                <a:avLst>
                  <a:gd name="adj1" fmla="val -58847"/>
                  <a:gd name="adj2" fmla="val 73389"/>
                </a:avLst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81" name="矩形: 折角 280">
                <a:extLst>
                  <a:ext uri="{FF2B5EF4-FFF2-40B4-BE49-F238E27FC236}">
                    <a16:creationId xmlns:a16="http://schemas.microsoft.com/office/drawing/2014/main" id="{D1B6B76D-DEC6-434F-995E-6DF882527538}"/>
                  </a:ext>
                </a:extLst>
              </p:cNvPr>
              <p:cNvSpPr/>
              <p:nvPr/>
            </p:nvSpPr>
            <p:spPr>
              <a:xfrm>
                <a:off x="1217175" y="4946675"/>
                <a:ext cx="787945" cy="914400"/>
              </a:xfrm>
              <a:prstGeom prst="foldedCorne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代码明文</a:t>
                </a:r>
              </a:p>
            </p:txBody>
          </p:sp>
          <p:cxnSp>
            <p:nvCxnSpPr>
              <p:cNvPr id="282" name="连接符: 肘形 281">
                <a:extLst>
                  <a:ext uri="{FF2B5EF4-FFF2-40B4-BE49-F238E27FC236}">
                    <a16:creationId xmlns:a16="http://schemas.microsoft.com/office/drawing/2014/main" id="{B6881D05-4204-4083-8B46-14FF33A5BDE8}"/>
                  </a:ext>
                </a:extLst>
              </p:cNvPr>
              <p:cNvCxnSpPr>
                <a:cxnSpLocks/>
                <a:stCxn id="52" idx="6"/>
                <a:endCxn id="281" idx="0"/>
              </p:cNvCxnSpPr>
              <p:nvPr/>
            </p:nvCxnSpPr>
            <p:spPr>
              <a:xfrm flipH="1">
                <a:off x="1611148" y="3977161"/>
                <a:ext cx="462704" cy="969514"/>
              </a:xfrm>
              <a:prstGeom prst="bentConnector4">
                <a:avLst>
                  <a:gd name="adj1" fmla="val -49405"/>
                  <a:gd name="adj2" fmla="val 73579"/>
                </a:avLst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3" name="连接符: 肘形 312">
            <a:extLst>
              <a:ext uri="{FF2B5EF4-FFF2-40B4-BE49-F238E27FC236}">
                <a16:creationId xmlns:a16="http://schemas.microsoft.com/office/drawing/2014/main" id="{20C0888D-2131-4E76-A02B-3A67E06F30C2}"/>
              </a:ext>
            </a:extLst>
          </p:cNvPr>
          <p:cNvCxnSpPr>
            <a:cxnSpLocks/>
            <a:stCxn id="76" idx="2"/>
            <a:endCxn id="96" idx="1"/>
          </p:cNvCxnSpPr>
          <p:nvPr/>
        </p:nvCxnSpPr>
        <p:spPr>
          <a:xfrm rot="5400000">
            <a:off x="6600185" y="4483569"/>
            <a:ext cx="532547" cy="794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33" name="图形 332" descr="警告">
            <a:extLst>
              <a:ext uri="{FF2B5EF4-FFF2-40B4-BE49-F238E27FC236}">
                <a16:creationId xmlns:a16="http://schemas.microsoft.com/office/drawing/2014/main" id="{E8AB7F31-EF94-4745-9754-B5949F49E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2575" y="1991177"/>
            <a:ext cx="498883" cy="498883"/>
          </a:xfrm>
          <a:prstGeom prst="rect">
            <a:avLst/>
          </a:prstGeom>
        </p:spPr>
      </p:pic>
      <p:cxnSp>
        <p:nvCxnSpPr>
          <p:cNvPr id="193" name="连接符: 肘形 192">
            <a:extLst>
              <a:ext uri="{FF2B5EF4-FFF2-40B4-BE49-F238E27FC236}">
                <a16:creationId xmlns:a16="http://schemas.microsoft.com/office/drawing/2014/main" id="{AAB46823-31B1-49D7-A548-CFA39D4C0C8F}"/>
              </a:ext>
            </a:extLst>
          </p:cNvPr>
          <p:cNvCxnSpPr>
            <a:cxnSpLocks/>
            <a:stCxn id="51" idx="4"/>
            <a:endCxn id="166" idx="0"/>
          </p:cNvCxnSpPr>
          <p:nvPr/>
        </p:nvCxnSpPr>
        <p:spPr>
          <a:xfrm rot="5400000" flipH="1" flipV="1">
            <a:off x="8027170" y="534534"/>
            <a:ext cx="386671" cy="3457515"/>
          </a:xfrm>
          <a:prstGeom prst="bentConnector5">
            <a:avLst>
              <a:gd name="adj1" fmla="val -59120"/>
              <a:gd name="adj2" fmla="val 50914"/>
              <a:gd name="adj3" fmla="val 15912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C3EB7F93-91F0-4FCE-97B6-329B3FB1BF90}"/>
              </a:ext>
            </a:extLst>
          </p:cNvPr>
          <p:cNvCxnSpPr>
            <a:cxnSpLocks/>
            <a:stCxn id="96" idx="3"/>
            <a:endCxn id="271" idx="0"/>
          </p:cNvCxnSpPr>
          <p:nvPr/>
        </p:nvCxnSpPr>
        <p:spPr>
          <a:xfrm rot="5400000" flipH="1">
            <a:off x="2810618" y="2069946"/>
            <a:ext cx="3695830" cy="3621405"/>
          </a:xfrm>
          <a:prstGeom prst="bentConnector5">
            <a:avLst>
              <a:gd name="adj1" fmla="val -6185"/>
              <a:gd name="adj2" fmla="val 48575"/>
              <a:gd name="adj3" fmla="val 10618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4" name="对话气泡: 矩形 353">
            <a:extLst>
              <a:ext uri="{FF2B5EF4-FFF2-40B4-BE49-F238E27FC236}">
                <a16:creationId xmlns:a16="http://schemas.microsoft.com/office/drawing/2014/main" id="{2B8B9372-1958-4C6B-A485-ACAA30F09A2E}"/>
              </a:ext>
            </a:extLst>
          </p:cNvPr>
          <p:cNvSpPr/>
          <p:nvPr/>
        </p:nvSpPr>
        <p:spPr>
          <a:xfrm>
            <a:off x="10670757" y="3029171"/>
            <a:ext cx="979360" cy="710813"/>
          </a:xfrm>
          <a:prstGeom prst="wedgeRectCallout">
            <a:avLst>
              <a:gd name="adj1" fmla="val -70047"/>
              <a:gd name="adj2" fmla="val 350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单独工具加密</a:t>
            </a:r>
          </a:p>
        </p:txBody>
      </p:sp>
      <p:sp>
        <p:nvSpPr>
          <p:cNvPr id="355" name="对话气泡: 矩形 354">
            <a:extLst>
              <a:ext uri="{FF2B5EF4-FFF2-40B4-BE49-F238E27FC236}">
                <a16:creationId xmlns:a16="http://schemas.microsoft.com/office/drawing/2014/main" id="{F50DF53B-F197-4A7B-9F59-C77DCDE76887}"/>
              </a:ext>
            </a:extLst>
          </p:cNvPr>
          <p:cNvSpPr/>
          <p:nvPr/>
        </p:nvSpPr>
        <p:spPr>
          <a:xfrm>
            <a:off x="7645671" y="5308834"/>
            <a:ext cx="1208878" cy="721020"/>
          </a:xfrm>
          <a:prstGeom prst="wedgeRectCallout">
            <a:avLst>
              <a:gd name="adj1" fmla="val -29500"/>
              <a:gd name="adj2" fmla="val -7566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在</a:t>
            </a:r>
            <a:r>
              <a:rPr lang="en-US" altLang="zh-CN" dirty="0"/>
              <a:t>Flash</a:t>
            </a:r>
            <a:r>
              <a:rPr lang="zh-CN" altLang="en-US" dirty="0"/>
              <a:t>代码中设置</a:t>
            </a:r>
          </a:p>
        </p:txBody>
      </p:sp>
      <p:sp>
        <p:nvSpPr>
          <p:cNvPr id="358" name="对话气泡: 矩形 357">
            <a:extLst>
              <a:ext uri="{FF2B5EF4-FFF2-40B4-BE49-F238E27FC236}">
                <a16:creationId xmlns:a16="http://schemas.microsoft.com/office/drawing/2014/main" id="{5F08F213-D014-4799-9F07-F4BC05015703}"/>
              </a:ext>
            </a:extLst>
          </p:cNvPr>
          <p:cNvSpPr/>
          <p:nvPr/>
        </p:nvSpPr>
        <p:spPr>
          <a:xfrm>
            <a:off x="1100882" y="4474210"/>
            <a:ext cx="1208878" cy="877034"/>
          </a:xfrm>
          <a:prstGeom prst="wedgeRectCallout">
            <a:avLst>
              <a:gd name="adj1" fmla="val 69778"/>
              <a:gd name="adj2" fmla="val -406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代码加载时执行</a:t>
            </a:r>
          </a:p>
        </p:txBody>
      </p:sp>
    </p:spTree>
    <p:extLst>
      <p:ext uri="{BB962C8B-B14F-4D97-AF65-F5344CB8AC3E}">
        <p14:creationId xmlns:p14="http://schemas.microsoft.com/office/powerpoint/2010/main" val="291350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AA6E9-168E-42F5-B0D5-D6492003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5BE12-9A71-43BB-B20B-4C3B3F19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99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45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加密机制及流程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13</cp:revision>
  <dcterms:created xsi:type="dcterms:W3CDTF">2020-11-27T02:09:47Z</dcterms:created>
  <dcterms:modified xsi:type="dcterms:W3CDTF">2021-02-24T10:03:05Z</dcterms:modified>
</cp:coreProperties>
</file>