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0C48D-D564-47D6-BF4B-52237DCE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0B1191-8C2E-4296-905D-F7DCB7A6F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46E15-40DB-4348-9F12-71023154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828C3-FFE0-487A-934C-80E1E2D0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1A551-A3A2-4640-8DE1-83ECD520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23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B29D-476F-4B73-9DC0-4B5B6926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9900C3-5486-489F-A227-610737F1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F740A-E074-4B6F-A24B-F7C57B61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FB8AA-8656-4460-8CBE-4F08C090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C9B1D-176C-47E5-9FB5-B6D189C6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3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9B1475-5482-4C12-A2AE-43A99A5D5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3A80F-A102-4610-B66E-F2550578B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2FC62-D5C7-4D10-97CB-0BF777CF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A1A7B7-6A68-415B-95D1-06946CBA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5D544-A716-411B-8D66-8244DB94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8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81099-C8E9-423D-9DB4-E5EC4FF6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455E1-9F22-49A6-84B7-087E06E9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4BD4B-97B4-49A7-B5CC-1242E9AC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D1E13-F560-4A0D-A44F-177DD9CD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97DAD-C942-4741-8D3E-7DABB8F3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0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67349-E4D0-486B-8080-F08C2D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06B20-A4FC-4460-84A0-35A81A447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D360B-197E-435B-B346-EAC5FF99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BB513-5C22-4BBC-9F87-46AD956F8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ADE1A-4B36-4B02-B3B1-B311AC4B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9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22DFD-5FAD-460C-9E59-4228E86D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BEECC-1EB4-4E22-BC67-F93A8D744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A0080-310A-496B-8A2B-FC4222E61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46DB4-9AE5-451C-8A96-782F4F8C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B754D4-EFB6-47A5-B5CA-EF4B261D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F9B8D-9F5B-4BDA-ACF3-7A597324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0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4CD4-A455-4F29-A87C-274ABCF7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8BE2DB-4349-4028-A348-00237CFE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420BA-DC68-4F09-880C-A6B99DED1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11D15B-2B44-47F7-943C-829C207F8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51A5E4-C0F5-41F8-9D43-672A955F4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589B8F-667F-4A5C-B559-520B9A85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D22833-703F-4C9B-97DF-09616B8F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68AF5D-E752-472F-8607-6C1A11F7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24097-5B52-48AB-852B-862C35E8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D8DABB-E3A4-4AAF-9B14-611BE06B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A13A49-E2FD-4D4A-A208-03011B5F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AEF065-6EA4-4546-874A-621AAB20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79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8FCC92-DD8F-46F4-9398-AD1BA828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B718C1-6A99-4169-8527-1F76D4A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910EB-9A81-4FAB-B184-5274E0C8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2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B2FF2-0567-40F7-98CE-0BB2C8EA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6B79C-FFD7-4BC7-9D48-4E58F799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701A0-C4E6-44E5-8ED0-7F283D5BF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FA13C-66B4-4B69-834C-5EA4338B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25696D-26E0-41A2-AE05-F448F40D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45AF4-0B0D-45C8-B720-102EB7AC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3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902DC-9E32-4B6E-914D-5AC9160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0FB374-A7C6-4B58-91B0-D915E7F62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7FB11E-B7AC-49FE-A9DA-8336A881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4D668-C548-459B-8B5D-12509E45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F0471-3433-41E6-BFBB-8DFC54F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E9291-CC66-4401-AF9B-F4AC5F5A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1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34E1FB-FC63-4309-955C-88288879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25D00-2D58-43FE-9790-161A76137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52E00-7E39-4E3C-84E8-FC1D7A142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7037-EC67-4D4E-9075-289BC5DBDE1A}" type="datetimeFigureOut">
              <a:rPr lang="zh-CN" altLang="en-US" smtClean="0"/>
              <a:t>2020/12/3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FF1A9-573C-4E55-B12B-E70B0AE51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15A79-DAFE-4E0E-8950-AA5E7D837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1093-165A-4514-9C42-B4B9E2A41F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7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51384-F7D8-461D-9A67-F9A23069D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SNC8600 </a:t>
            </a:r>
            <a:r>
              <a:rPr lang="zh-CN" altLang="en-US" dirty="0"/>
              <a:t>数据流测试指标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30B6C4-F582-4F18-BE04-F5B8968BDF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4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9F191-2272-4A6E-AE99-5EB7B79C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耳机测试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B30D0-4925-431F-88E1-8A069028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使用不带算法的代码测试耳机</a:t>
            </a:r>
            <a:endParaRPr lang="en-US" altLang="zh-CN" dirty="0"/>
          </a:p>
          <a:p>
            <a:pPr lvl="1"/>
            <a:r>
              <a:rPr lang="zh-CN" altLang="en-US" dirty="0"/>
              <a:t>按键切换</a:t>
            </a:r>
            <a:r>
              <a:rPr lang="en-US" altLang="zh-CN" dirty="0"/>
              <a:t>FF/FB/</a:t>
            </a:r>
            <a:r>
              <a:rPr lang="en-US" altLang="zh-CN" dirty="0" err="1"/>
              <a:t>Tmic</a:t>
            </a:r>
            <a:r>
              <a:rPr lang="zh-CN" altLang="en-US" dirty="0"/>
              <a:t>，测试最简通路</a:t>
            </a:r>
            <a:endParaRPr lang="en-US" altLang="zh-CN" dirty="0"/>
          </a:p>
          <a:p>
            <a:pPr lvl="1"/>
            <a:r>
              <a:rPr lang="zh-CN" altLang="en-US" dirty="0"/>
              <a:t>分别听各自的底噪、杂音；不</a:t>
            </a:r>
            <a:r>
              <a:rPr lang="zh-CN" altLang="en-US"/>
              <a:t>关注回声问题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28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ABB6F-569F-4B69-A31F-62C80CE1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ADC 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52319-C9AA-468E-84EF-35689D0D3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测试目的</a:t>
            </a:r>
            <a:endParaRPr lang="en-US" altLang="zh-CN" dirty="0"/>
          </a:p>
          <a:p>
            <a:pPr lvl="1"/>
            <a:r>
              <a:rPr lang="en-US" altLang="zh-CN" dirty="0" err="1"/>
              <a:t>AMic</a:t>
            </a:r>
            <a:r>
              <a:rPr lang="en-US" altLang="zh-CN" dirty="0"/>
              <a:t>/</a:t>
            </a:r>
            <a:r>
              <a:rPr lang="en-US" altLang="zh-CN" dirty="0" err="1"/>
              <a:t>Dmic</a:t>
            </a:r>
            <a:r>
              <a:rPr lang="zh-CN" altLang="en-US" dirty="0"/>
              <a:t>在不同采样率、不同</a:t>
            </a:r>
            <a:r>
              <a:rPr lang="en-US" altLang="zh-CN" dirty="0"/>
              <a:t>Mic </a:t>
            </a:r>
            <a:r>
              <a:rPr lang="en-US" altLang="zh-CN" dirty="0" err="1"/>
              <a:t>Clk</a:t>
            </a:r>
            <a:r>
              <a:rPr lang="zh-CN" altLang="en-US" dirty="0"/>
              <a:t>、不同品牌的麦克风在</a:t>
            </a:r>
            <a:r>
              <a:rPr lang="en-US" altLang="zh-CN" dirty="0"/>
              <a:t> Codec</a:t>
            </a:r>
            <a:r>
              <a:rPr lang="zh-CN" altLang="en-US" dirty="0"/>
              <a:t>的所有</a:t>
            </a:r>
            <a:r>
              <a:rPr lang="en-US" altLang="zh-CN" dirty="0"/>
              <a:t>ADC</a:t>
            </a:r>
            <a:r>
              <a:rPr lang="zh-CN" altLang="en-US" dirty="0"/>
              <a:t>通路上的表现、损耗、延迟等</a:t>
            </a:r>
            <a:endParaRPr lang="en-US" altLang="zh-CN" dirty="0"/>
          </a:p>
          <a:p>
            <a:r>
              <a:rPr lang="zh-CN" altLang="en-US" dirty="0"/>
              <a:t>测试方法</a:t>
            </a:r>
          </a:p>
        </p:txBody>
      </p:sp>
    </p:spTree>
    <p:extLst>
      <p:ext uri="{BB962C8B-B14F-4D97-AF65-F5344CB8AC3E}">
        <p14:creationId xmlns:p14="http://schemas.microsoft.com/office/powerpoint/2010/main" val="167727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A90AD-8413-42D7-8AAF-0E3E46C1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ADC Path </a:t>
            </a:r>
            <a:r>
              <a:rPr lang="zh-CN" altLang="en-US" dirty="0"/>
              <a:t>测试结果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3B5F9F-055D-49AC-AB5B-0D42AAED8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99413"/>
              </p:ext>
            </p:extLst>
          </p:nvPr>
        </p:nvGraphicFramePr>
        <p:xfrm>
          <a:off x="838200" y="1825625"/>
          <a:ext cx="10646132" cy="2702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04">
                  <a:extLst>
                    <a:ext uri="{9D8B030D-6E8A-4147-A177-3AD203B41FA5}">
                      <a16:colId xmlns:a16="http://schemas.microsoft.com/office/drawing/2014/main" val="684908043"/>
                    </a:ext>
                  </a:extLst>
                </a:gridCol>
                <a:gridCol w="482218">
                  <a:extLst>
                    <a:ext uri="{9D8B030D-6E8A-4147-A177-3AD203B41FA5}">
                      <a16:colId xmlns:a16="http://schemas.microsoft.com/office/drawing/2014/main" val="3358044072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4164368745"/>
                    </a:ext>
                  </a:extLst>
                </a:gridCol>
                <a:gridCol w="482218">
                  <a:extLst>
                    <a:ext uri="{9D8B030D-6E8A-4147-A177-3AD203B41FA5}">
                      <a16:colId xmlns:a16="http://schemas.microsoft.com/office/drawing/2014/main" val="2979396020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3148805621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354680380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1738477260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3953408693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3086591685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3044876240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3185610220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1740055537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4097765570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2178108061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2913246149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956650924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52714185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3643101576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2067037393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3327869381"/>
                    </a:ext>
                  </a:extLst>
                </a:gridCol>
                <a:gridCol w="496694">
                  <a:extLst>
                    <a:ext uri="{9D8B030D-6E8A-4147-A177-3AD203B41FA5}">
                      <a16:colId xmlns:a16="http://schemas.microsoft.com/office/drawing/2014/main" val="3133992531"/>
                    </a:ext>
                  </a:extLst>
                </a:gridCol>
              </a:tblGrid>
              <a:tr h="499533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ADC1-L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ADC1-R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ADC2-L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ADC2-R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ADC3-L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ADC3-R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ADC4-L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ADC4-R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ADC5-L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ADC5-R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ADC6-L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ADC6-R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ADC7-L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ADC7-R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ADC8-L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ADC8-R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ADC9-L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ADC9-R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ADC10-L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ADC10-R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08592"/>
                  </a:ext>
                </a:extLst>
              </a:tr>
              <a:tr h="321734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AMic1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22176"/>
                  </a:ext>
                </a:extLst>
              </a:tr>
              <a:tr h="376203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AMic2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296221"/>
                  </a:ext>
                </a:extLst>
              </a:tr>
              <a:tr h="376203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AMic3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52792"/>
                  </a:ext>
                </a:extLst>
              </a:tr>
              <a:tr h="376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DMic1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29725"/>
                  </a:ext>
                </a:extLst>
              </a:tr>
              <a:tr h="376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DMic2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8850"/>
                  </a:ext>
                </a:extLst>
              </a:tr>
              <a:tr h="376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DMic3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36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84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105</Words>
  <Application>Microsoft Office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SNC8600 数据流测试指标</vt:lpstr>
      <vt:lpstr>耳机测试 </vt:lpstr>
      <vt:lpstr>ADC Path</vt:lpstr>
      <vt:lpstr>ADC Path 测试结果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SNC8600 数据流测试指标</dc:title>
  <dc:creator>Bai Rong</dc:creator>
  <cp:lastModifiedBy>Bai Rong</cp:lastModifiedBy>
  <cp:revision>15</cp:revision>
  <dcterms:created xsi:type="dcterms:W3CDTF">2020-12-02T07:00:38Z</dcterms:created>
  <dcterms:modified xsi:type="dcterms:W3CDTF">2020-12-03T13:34:25Z</dcterms:modified>
</cp:coreProperties>
</file>