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FE4DE-3925-E96D-4519-F83279AC5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0E4FBB-01A5-A531-629E-B38A89D1B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E303C-2321-6EF3-0719-D0D20CFB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062D-68BE-4BC0-B0A4-2835DC82EBF0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54FF8-935C-DB1C-15F4-046C6520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1DE41-F544-1E35-0C8B-B4F34B1F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412-3772-4C61-A1C3-6D5B76F53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6FAFD-29AD-A3F4-C254-CDE51AF9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03C24F-92F9-73B0-D1E2-17CD88E6C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B07F4-856D-4F4F-90DB-41157134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062D-68BE-4BC0-B0A4-2835DC82EBF0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AC5B5-9A98-3633-5DEA-813CDA72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25721-D973-A331-4431-618AD4D5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412-3772-4C61-A1C3-6D5B76F53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8461F5-387C-5676-38E3-8D07CD589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05094-B5BA-83EB-77FF-92E37DCCF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5A00-90A7-0AE9-7654-8EF75B07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062D-68BE-4BC0-B0A4-2835DC82EBF0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34BE0-3F1F-908C-818B-5490D1DB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29F42-CA31-E2CB-271B-D1BCE54B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412-3772-4C61-A1C3-6D5B76F53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2E20E-82D9-CA50-326C-02BC77DF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1B8E2-743A-8E64-4233-585A8CBB7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353C4-2922-D0A7-236F-4C520562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062D-68BE-4BC0-B0A4-2835DC82EBF0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B089F-7F1D-8B4E-8F67-EA68C5AD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6F1CF-17EC-3551-1C4D-D0B5D43C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412-3772-4C61-A1C3-6D5B76F53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6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A4527-C5C8-F612-05A6-99AFCB1E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207DC7-5D8A-A903-7A87-77A061F9A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E983C-1170-E200-5C8E-639AA0DC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062D-68BE-4BC0-B0A4-2835DC82EBF0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4A088-69B6-AF09-CDDF-666D1E0E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BF297-60DE-7402-6808-4084376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412-3772-4C61-A1C3-6D5B76F53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5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23712-FC1E-A35A-4D2D-DF2FC8B6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0DE56-BD86-01F1-A9CE-D8F413315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AF5F5-779B-0649-194B-F394F1E9E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67805-A609-68BD-D330-C8C62E23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062D-68BE-4BC0-B0A4-2835DC82EBF0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EA44E-6A10-3BAF-A8A2-85C1CEC3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8F0E6-25AA-73AC-7A40-116E7639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412-3772-4C61-A1C3-6D5B76F53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1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14C-AD6C-BCEC-C7BC-E08341F0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D2AEDD-A326-65F8-171A-78CE7690A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70035-DF40-0D7B-247A-6D8CD0BC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5E9FFF-8AE3-62E8-1ABC-9F5290C4F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91DFA9-87B5-E753-1F46-D5FA99C04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C102C0-48C1-EF59-F387-7BF13459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062D-68BE-4BC0-B0A4-2835DC82EBF0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BFE55E-869F-9380-4699-8A16BA15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191AC3-1646-FDDF-85B0-891A9F7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412-3772-4C61-A1C3-6D5B76F53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5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C7BFB-80E5-F79F-161F-40E8562D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B9FC8B-6614-CB99-6D55-6720B83E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062D-68BE-4BC0-B0A4-2835DC82EBF0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AC7D38-79A5-0B9D-7818-3F8EB216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241033-10F8-D771-4B37-10B94993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412-3772-4C61-A1C3-6D5B76F53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6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06E845-EFBD-03D7-F2D1-C09C5FB6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062D-68BE-4BC0-B0A4-2835DC82EBF0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BDE60-3063-0F4E-0733-A2E4A816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94496-A12B-6BF6-9196-36E6B291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412-3772-4C61-A1C3-6D5B76F53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5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22CB7-4C64-4D4B-A6B5-E7194B6F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46FF4-4454-04ED-5CA9-40E9CDBCA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536E9-4070-E5CC-DD8D-1738A760F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33F50-D173-574D-67CB-B5B87F61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062D-68BE-4BC0-B0A4-2835DC82EBF0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58245-F708-BB28-CEA5-BEFB64FE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4F330-D833-395F-C180-DCD69F7E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412-3772-4C61-A1C3-6D5B76F53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5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BC7EC-DBE6-F301-D3C5-9E929F24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33F550-806F-B35F-A9AB-D89A9008A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4A0B93-348B-ECA4-69F0-9DFFCF360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C5D2F-10BB-F41F-2BC8-9860927B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062D-68BE-4BC0-B0A4-2835DC82EBF0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266AC0-A1D5-7E01-567A-8484164F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46647-319A-8787-B2B2-35E8B395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A412-3772-4C61-A1C3-6D5B76F53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947BEC-7886-3793-0A5B-FF0F00FD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1F5EC-07B7-71C2-3E93-598228268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2CB67-28C7-9A3B-1317-924E8182D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062D-68BE-4BC0-B0A4-2835DC82EBF0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C4BC4-64D9-497D-D886-32CE1AB48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A5EEE-6B57-B984-02C1-234604729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9A412-3772-4C61-A1C3-6D5B76F53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51C55-B004-FEF0-9EC5-9782F8B3F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5E0646-0A16-211B-AACD-D7CF41058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8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>
            <a:extLst>
              <a:ext uri="{FF2B5EF4-FFF2-40B4-BE49-F238E27FC236}">
                <a16:creationId xmlns:a16="http://schemas.microsoft.com/office/drawing/2014/main" id="{1E5DEDFE-C2A9-BAC9-BE69-24463978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多路数字麦克风阵列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38B3C16-DD68-8EB6-3558-C88BAE9D8A16}"/>
              </a:ext>
            </a:extLst>
          </p:cNvPr>
          <p:cNvSpPr txBox="1"/>
          <p:nvPr/>
        </p:nvSpPr>
        <p:spPr>
          <a:xfrm>
            <a:off x="10010386" y="4718693"/>
            <a:ext cx="126188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zh-CN" altLang="en-US" dirty="0"/>
              <a:t>车载音箱系统</a:t>
            </a:r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53A13C29-4449-AEE2-B27F-B6EFCE86F0B0}"/>
              </a:ext>
            </a:extLst>
          </p:cNvPr>
          <p:cNvSpPr/>
          <p:nvPr/>
        </p:nvSpPr>
        <p:spPr>
          <a:xfrm>
            <a:off x="986488" y="2725182"/>
            <a:ext cx="914400" cy="1601542"/>
          </a:xfrm>
          <a:custGeom>
            <a:avLst/>
            <a:gdLst>
              <a:gd name="connsiteX0" fmla="*/ 0 w 914400"/>
              <a:gd name="connsiteY0" fmla="*/ 828676 h 1601542"/>
              <a:gd name="connsiteX1" fmla="*/ 47625 w 914400"/>
              <a:gd name="connsiteY1" fmla="*/ 1285876 h 1601542"/>
              <a:gd name="connsiteX2" fmla="*/ 104775 w 914400"/>
              <a:gd name="connsiteY2" fmla="*/ 638176 h 1601542"/>
              <a:gd name="connsiteX3" fmla="*/ 152400 w 914400"/>
              <a:gd name="connsiteY3" fmla="*/ 1400176 h 1601542"/>
              <a:gd name="connsiteX4" fmla="*/ 266700 w 914400"/>
              <a:gd name="connsiteY4" fmla="*/ 295276 h 1601542"/>
              <a:gd name="connsiteX5" fmla="*/ 333375 w 914400"/>
              <a:gd name="connsiteY5" fmla="*/ 1600201 h 1601542"/>
              <a:gd name="connsiteX6" fmla="*/ 457200 w 914400"/>
              <a:gd name="connsiteY6" fmla="*/ 1 h 1601542"/>
              <a:gd name="connsiteX7" fmla="*/ 523875 w 914400"/>
              <a:gd name="connsiteY7" fmla="*/ 1590676 h 1601542"/>
              <a:gd name="connsiteX8" fmla="*/ 619125 w 914400"/>
              <a:gd name="connsiteY8" fmla="*/ 285751 h 1601542"/>
              <a:gd name="connsiteX9" fmla="*/ 714375 w 914400"/>
              <a:gd name="connsiteY9" fmla="*/ 1400176 h 1601542"/>
              <a:gd name="connsiteX10" fmla="*/ 809625 w 914400"/>
              <a:gd name="connsiteY10" fmla="*/ 657226 h 1601542"/>
              <a:gd name="connsiteX11" fmla="*/ 857250 w 914400"/>
              <a:gd name="connsiteY11" fmla="*/ 1323976 h 1601542"/>
              <a:gd name="connsiteX12" fmla="*/ 914400 w 914400"/>
              <a:gd name="connsiteY12" fmla="*/ 838201 h 1601542"/>
              <a:gd name="connsiteX13" fmla="*/ 914400 w 914400"/>
              <a:gd name="connsiteY13" fmla="*/ 838201 h 160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601542">
                <a:moveTo>
                  <a:pt x="0" y="828676"/>
                </a:moveTo>
                <a:cubicBezTo>
                  <a:pt x="15081" y="1073151"/>
                  <a:pt x="30163" y="1317626"/>
                  <a:pt x="47625" y="1285876"/>
                </a:cubicBezTo>
                <a:cubicBezTo>
                  <a:pt x="65087" y="1254126"/>
                  <a:pt x="87313" y="619126"/>
                  <a:pt x="104775" y="638176"/>
                </a:cubicBezTo>
                <a:cubicBezTo>
                  <a:pt x="122237" y="657226"/>
                  <a:pt x="125413" y="1457326"/>
                  <a:pt x="152400" y="1400176"/>
                </a:cubicBezTo>
                <a:cubicBezTo>
                  <a:pt x="179387" y="1343026"/>
                  <a:pt x="236538" y="261939"/>
                  <a:pt x="266700" y="295276"/>
                </a:cubicBezTo>
                <a:cubicBezTo>
                  <a:pt x="296862" y="328613"/>
                  <a:pt x="301625" y="1649414"/>
                  <a:pt x="333375" y="1600201"/>
                </a:cubicBezTo>
                <a:cubicBezTo>
                  <a:pt x="365125" y="1550989"/>
                  <a:pt x="425450" y="1589"/>
                  <a:pt x="457200" y="1"/>
                </a:cubicBezTo>
                <a:cubicBezTo>
                  <a:pt x="488950" y="-1587"/>
                  <a:pt x="496888" y="1543051"/>
                  <a:pt x="523875" y="1590676"/>
                </a:cubicBezTo>
                <a:cubicBezTo>
                  <a:pt x="550862" y="1638301"/>
                  <a:pt x="587375" y="317501"/>
                  <a:pt x="619125" y="285751"/>
                </a:cubicBezTo>
                <a:cubicBezTo>
                  <a:pt x="650875" y="254001"/>
                  <a:pt x="682625" y="1338263"/>
                  <a:pt x="714375" y="1400176"/>
                </a:cubicBezTo>
                <a:cubicBezTo>
                  <a:pt x="746125" y="1462089"/>
                  <a:pt x="785813" y="669926"/>
                  <a:pt x="809625" y="657226"/>
                </a:cubicBezTo>
                <a:cubicBezTo>
                  <a:pt x="833438" y="644526"/>
                  <a:pt x="839788" y="1293814"/>
                  <a:pt x="857250" y="1323976"/>
                </a:cubicBezTo>
                <a:cubicBezTo>
                  <a:pt x="874712" y="1354138"/>
                  <a:pt x="914400" y="838201"/>
                  <a:pt x="914400" y="838201"/>
                </a:cubicBezTo>
                <a:lnTo>
                  <a:pt x="914400" y="83820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EF9EF13-89D0-75A6-7920-7A8ADBD1C323}"/>
              </a:ext>
            </a:extLst>
          </p:cNvPr>
          <p:cNvCxnSpPr>
            <a:cxnSpLocks/>
            <a:stCxn id="86" idx="12"/>
          </p:cNvCxnSpPr>
          <p:nvPr/>
        </p:nvCxnSpPr>
        <p:spPr>
          <a:xfrm>
            <a:off x="1900888" y="3563383"/>
            <a:ext cx="992102" cy="2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B1372BCE-8294-9E15-55F7-E0C1B0F1BA1F}"/>
              </a:ext>
            </a:extLst>
          </p:cNvPr>
          <p:cNvCxnSpPr>
            <a:cxnSpLocks/>
          </p:cNvCxnSpPr>
          <p:nvPr/>
        </p:nvCxnSpPr>
        <p:spPr>
          <a:xfrm>
            <a:off x="3749402" y="3598464"/>
            <a:ext cx="1006465" cy="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立方体 88">
            <a:extLst>
              <a:ext uri="{FF2B5EF4-FFF2-40B4-BE49-F238E27FC236}">
                <a16:creationId xmlns:a16="http://schemas.microsoft.com/office/drawing/2014/main" id="{5D35388A-7608-78B1-4400-D64DFA475558}"/>
              </a:ext>
            </a:extLst>
          </p:cNvPr>
          <p:cNvSpPr/>
          <p:nvPr/>
        </p:nvSpPr>
        <p:spPr>
          <a:xfrm rot="762823">
            <a:off x="4867320" y="3034739"/>
            <a:ext cx="699402" cy="1090753"/>
          </a:xfrm>
          <a:prstGeom prst="cube">
            <a:avLst>
              <a:gd name="adj" fmla="val 320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SNC8600</a:t>
            </a:r>
            <a:endParaRPr lang="zh-CN" altLang="en-US" sz="1400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1749372-D715-EE17-E6F0-A15A5E32A7E9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5533853" y="3663068"/>
            <a:ext cx="1118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8CA23CE-95E2-7923-98F7-E9F1BA6F57AF}"/>
              </a:ext>
            </a:extLst>
          </p:cNvPr>
          <p:cNvSpPr txBox="1"/>
          <p:nvPr/>
        </p:nvSpPr>
        <p:spPr>
          <a:xfrm>
            <a:off x="1171818" y="23691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声源</a:t>
            </a: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74E5DBBA-0D19-FD0F-8604-CAD2A413D911}"/>
              </a:ext>
            </a:extLst>
          </p:cNvPr>
          <p:cNvCxnSpPr>
            <a:cxnSpLocks/>
            <a:stCxn id="86" idx="7"/>
            <a:endCxn id="112" idx="0"/>
          </p:cNvCxnSpPr>
          <p:nvPr/>
        </p:nvCxnSpPr>
        <p:spPr>
          <a:xfrm flipV="1">
            <a:off x="1510363" y="3922102"/>
            <a:ext cx="1625218" cy="393756"/>
          </a:xfrm>
          <a:prstGeom prst="bentConnector4">
            <a:avLst>
              <a:gd name="adj1" fmla="val -837"/>
              <a:gd name="adj2" fmla="val -44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5B9757C8-B6C6-3ADC-B54C-3FF0A7C22000}"/>
              </a:ext>
            </a:extLst>
          </p:cNvPr>
          <p:cNvSpPr txBox="1"/>
          <p:nvPr/>
        </p:nvSpPr>
        <p:spPr>
          <a:xfrm>
            <a:off x="1871566" y="44959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声音采集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3EB4BB8-801C-7ACC-0817-720F888AFC67}"/>
              </a:ext>
            </a:extLst>
          </p:cNvPr>
          <p:cNvSpPr txBox="1"/>
          <p:nvPr/>
        </p:nvSpPr>
        <p:spPr>
          <a:xfrm>
            <a:off x="3420714" y="267091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数字信号采集处理</a:t>
            </a: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4FC8794A-7B25-54E8-8F88-B433F0130F1A}"/>
              </a:ext>
            </a:extLst>
          </p:cNvPr>
          <p:cNvCxnSpPr>
            <a:cxnSpLocks/>
            <a:stCxn id="115" idx="2"/>
            <a:endCxn id="89" idx="0"/>
          </p:cNvCxnSpPr>
          <p:nvPr/>
        </p:nvCxnSpPr>
        <p:spPr>
          <a:xfrm rot="10800000" flipH="1">
            <a:off x="3091731" y="3050574"/>
            <a:ext cx="2256232" cy="377131"/>
          </a:xfrm>
          <a:prstGeom prst="bentConnector4">
            <a:avLst>
              <a:gd name="adj1" fmla="val 171"/>
              <a:gd name="adj2" fmla="val 2068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2CAAA6B5-2AD6-1942-7799-BAED62DFCD6F}"/>
              </a:ext>
            </a:extLst>
          </p:cNvPr>
          <p:cNvSpPr txBox="1"/>
          <p:nvPr/>
        </p:nvSpPr>
        <p:spPr>
          <a:xfrm>
            <a:off x="4747149" y="44117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专业降噪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30BC408-A9DC-B943-DA68-5ABEC5F6ED30}"/>
              </a:ext>
            </a:extLst>
          </p:cNvPr>
          <p:cNvSpPr txBox="1"/>
          <p:nvPr/>
        </p:nvSpPr>
        <p:spPr>
          <a:xfrm>
            <a:off x="4747149" y="41239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波束增强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C10E5EB-718D-F134-4B48-C462D3F74939}"/>
              </a:ext>
            </a:extLst>
          </p:cNvPr>
          <p:cNvSpPr txBox="1"/>
          <p:nvPr/>
        </p:nvSpPr>
        <p:spPr>
          <a:xfrm>
            <a:off x="5669326" y="33550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产品应用</a:t>
            </a:r>
          </a:p>
        </p:txBody>
      </p:sp>
      <p:sp>
        <p:nvSpPr>
          <p:cNvPr id="99" name="左中括号 98">
            <a:extLst>
              <a:ext uri="{FF2B5EF4-FFF2-40B4-BE49-F238E27FC236}">
                <a16:creationId xmlns:a16="http://schemas.microsoft.com/office/drawing/2014/main" id="{0A9697FF-CF7A-B8A3-7027-BCCFCA6BD1FC}"/>
              </a:ext>
            </a:extLst>
          </p:cNvPr>
          <p:cNvSpPr/>
          <p:nvPr/>
        </p:nvSpPr>
        <p:spPr>
          <a:xfrm>
            <a:off x="7094129" y="2353760"/>
            <a:ext cx="281325" cy="298976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00" name="Picture 2" descr="https://timgsa.baidu.com/timg?image&amp;quality=80&amp;size=b9999_10000&amp;sec=1605801897725&amp;di=9003a65190a5e84926854754b19d0ff4&amp;imgtype=0&amp;src=http%3A%2F%2Fbpic.588ku.com%2Felement_origin_min_pic%2F16%2F10%2F12%2F2157fe3f0835f2c.jpg">
            <a:extLst>
              <a:ext uri="{FF2B5EF4-FFF2-40B4-BE49-F238E27FC236}">
                <a16:creationId xmlns:a16="http://schemas.microsoft.com/office/drawing/2014/main" id="{9D89F0C6-B0B0-9ABA-7A3C-106B91A2E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456" y="1715358"/>
            <a:ext cx="672208" cy="95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文本框 100">
            <a:extLst>
              <a:ext uri="{FF2B5EF4-FFF2-40B4-BE49-F238E27FC236}">
                <a16:creationId xmlns:a16="http://schemas.microsoft.com/office/drawing/2014/main" id="{F9E6B249-33AA-3735-FAA3-A5F7741CFE71}"/>
              </a:ext>
            </a:extLst>
          </p:cNvPr>
          <p:cNvSpPr txBox="1"/>
          <p:nvPr/>
        </p:nvSpPr>
        <p:spPr>
          <a:xfrm>
            <a:off x="8070381" y="1987996"/>
            <a:ext cx="72755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辅助听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8895841-27AC-CA79-41C9-28C6BB59FE18}"/>
              </a:ext>
            </a:extLst>
          </p:cNvPr>
          <p:cNvSpPr txBox="1"/>
          <p:nvPr/>
        </p:nvSpPr>
        <p:spPr>
          <a:xfrm>
            <a:off x="10010386" y="4131847"/>
            <a:ext cx="90281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儿童手表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F7907BB-6EAE-C6EA-5EF4-EE1603721564}"/>
              </a:ext>
            </a:extLst>
          </p:cNvPr>
          <p:cNvSpPr txBox="1"/>
          <p:nvPr/>
        </p:nvSpPr>
        <p:spPr>
          <a:xfrm>
            <a:off x="10014017" y="3341195"/>
            <a:ext cx="1688283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录音笔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实时翻译器</a:t>
            </a:r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2AD4747B-A418-2AB7-2FB4-A3B513D11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5" t="20188" r="18513" b="2964"/>
          <a:stretch/>
        </p:blipFill>
        <p:spPr>
          <a:xfrm>
            <a:off x="9360506" y="4013457"/>
            <a:ext cx="634801" cy="572375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01CD81D5-5EEF-3EEF-3986-2BF7486A3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916" y="3114794"/>
            <a:ext cx="807390" cy="849235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33C05749-7A5D-8344-46D0-633B1B7B7D4A}"/>
              </a:ext>
            </a:extLst>
          </p:cNvPr>
          <p:cNvSpPr txBox="1"/>
          <p:nvPr/>
        </p:nvSpPr>
        <p:spPr>
          <a:xfrm>
            <a:off x="10010386" y="2568128"/>
            <a:ext cx="90281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监控录像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D9D85BC-E651-3557-998B-A8633DC2E581}"/>
              </a:ext>
            </a:extLst>
          </p:cNvPr>
          <p:cNvSpPr txBox="1"/>
          <p:nvPr/>
        </p:nvSpPr>
        <p:spPr>
          <a:xfrm>
            <a:off x="4627590" y="471611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动态均衡补偿</a:t>
            </a: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32051667-D793-167B-ED9E-922A11BAB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626" y="2348622"/>
            <a:ext cx="899474" cy="753119"/>
          </a:xfrm>
          <a:prstGeom prst="rect">
            <a:avLst/>
          </a:prstGeom>
        </p:spPr>
      </p:pic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3CBEC33-C413-444D-25E1-6D8225427F7A}"/>
              </a:ext>
            </a:extLst>
          </p:cNvPr>
          <p:cNvGrpSpPr/>
          <p:nvPr/>
        </p:nvGrpSpPr>
        <p:grpSpPr>
          <a:xfrm>
            <a:off x="3797375" y="3050574"/>
            <a:ext cx="700133" cy="522609"/>
            <a:chOff x="1990725" y="2390775"/>
            <a:chExt cx="1714500" cy="514350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BDB58296-434C-2927-4271-80C7CC7F30B4}"/>
                </a:ext>
              </a:extLst>
            </p:cNvPr>
            <p:cNvGrpSpPr/>
            <p:nvPr/>
          </p:nvGrpSpPr>
          <p:grpSpPr>
            <a:xfrm>
              <a:off x="1990725" y="2390775"/>
              <a:ext cx="857250" cy="514350"/>
              <a:chOff x="1990725" y="2390775"/>
              <a:chExt cx="857250" cy="514350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A52760BB-3BB6-ACDD-CC64-32D77FE30666}"/>
                  </a:ext>
                </a:extLst>
              </p:cNvPr>
              <p:cNvGrpSpPr/>
              <p:nvPr/>
            </p:nvGrpSpPr>
            <p:grpSpPr>
              <a:xfrm>
                <a:off x="1990725" y="2390775"/>
                <a:ext cx="285750" cy="514350"/>
                <a:chOff x="1990725" y="2390775"/>
                <a:chExt cx="285750" cy="514350"/>
              </a:xfrm>
            </p:grpSpPr>
            <p:grpSp>
              <p:nvGrpSpPr>
                <p:cNvPr id="154" name="组合 153">
                  <a:extLst>
                    <a:ext uri="{FF2B5EF4-FFF2-40B4-BE49-F238E27FC236}">
                      <a16:creationId xmlns:a16="http://schemas.microsoft.com/office/drawing/2014/main" id="{514DCC91-BA25-322C-6743-0D1A715A1AD6}"/>
                    </a:ext>
                  </a:extLst>
                </p:cNvPr>
                <p:cNvGrpSpPr/>
                <p:nvPr/>
              </p:nvGrpSpPr>
              <p:grpSpPr>
                <a:xfrm>
                  <a:off x="1990725" y="2390775"/>
                  <a:ext cx="142875" cy="514350"/>
                  <a:chOff x="1990725" y="2390775"/>
                  <a:chExt cx="819150" cy="514350"/>
                </a:xfrm>
              </p:grpSpPr>
              <p:cxnSp>
                <p:nvCxnSpPr>
                  <p:cNvPr id="158" name="连接符: 肘形 157">
                    <a:extLst>
                      <a:ext uri="{FF2B5EF4-FFF2-40B4-BE49-F238E27FC236}">
                        <a16:creationId xmlns:a16="http://schemas.microsoft.com/office/drawing/2014/main" id="{5910402F-812C-7A1B-31AC-D91E20A6B3B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990725" y="2390775"/>
                    <a:ext cx="55245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连接符: 肘形 158">
                    <a:extLst>
                      <a:ext uri="{FF2B5EF4-FFF2-40B4-BE49-F238E27FC236}">
                        <a16:creationId xmlns:a16="http://schemas.microsoft.com/office/drawing/2014/main" id="{5AF01FA4-80E5-F18D-DBEE-B8C0B2867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2276475" y="2390775"/>
                    <a:ext cx="53340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组合 154">
                  <a:extLst>
                    <a:ext uri="{FF2B5EF4-FFF2-40B4-BE49-F238E27FC236}">
                      <a16:creationId xmlns:a16="http://schemas.microsoft.com/office/drawing/2014/main" id="{DD2230B0-EE85-FD9F-4DEC-9A1D66D9D930}"/>
                    </a:ext>
                  </a:extLst>
                </p:cNvPr>
                <p:cNvGrpSpPr/>
                <p:nvPr/>
              </p:nvGrpSpPr>
              <p:grpSpPr>
                <a:xfrm>
                  <a:off x="2133600" y="2390775"/>
                  <a:ext cx="142875" cy="514350"/>
                  <a:chOff x="1990725" y="2390775"/>
                  <a:chExt cx="819150" cy="514350"/>
                </a:xfrm>
              </p:grpSpPr>
              <p:cxnSp>
                <p:nvCxnSpPr>
                  <p:cNvPr id="156" name="连接符: 肘形 155">
                    <a:extLst>
                      <a:ext uri="{FF2B5EF4-FFF2-40B4-BE49-F238E27FC236}">
                        <a16:creationId xmlns:a16="http://schemas.microsoft.com/office/drawing/2014/main" id="{8E1910E4-0F89-4FEE-FE86-28D9C95B367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990725" y="2390775"/>
                    <a:ext cx="55245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连接符: 肘形 156">
                    <a:extLst>
                      <a:ext uri="{FF2B5EF4-FFF2-40B4-BE49-F238E27FC236}">
                        <a16:creationId xmlns:a16="http://schemas.microsoft.com/office/drawing/2014/main" id="{DED7E83F-4A03-12A8-D949-EDE9A5099D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2276475" y="2390775"/>
                    <a:ext cx="53340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B4E4F6EF-0E3E-7359-85F9-40ECDB209289}"/>
                  </a:ext>
                </a:extLst>
              </p:cNvPr>
              <p:cNvGrpSpPr/>
              <p:nvPr/>
            </p:nvGrpSpPr>
            <p:grpSpPr>
              <a:xfrm>
                <a:off x="2276475" y="2390775"/>
                <a:ext cx="285750" cy="514350"/>
                <a:chOff x="1990725" y="2390775"/>
                <a:chExt cx="285750" cy="514350"/>
              </a:xfrm>
            </p:grpSpPr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D4C2F218-DC8B-F9CF-0699-C7CE63641014}"/>
                    </a:ext>
                  </a:extLst>
                </p:cNvPr>
                <p:cNvGrpSpPr/>
                <p:nvPr/>
              </p:nvGrpSpPr>
              <p:grpSpPr>
                <a:xfrm>
                  <a:off x="1990725" y="2390775"/>
                  <a:ext cx="142875" cy="514350"/>
                  <a:chOff x="1990725" y="2390775"/>
                  <a:chExt cx="819150" cy="514350"/>
                </a:xfrm>
              </p:grpSpPr>
              <p:cxnSp>
                <p:nvCxnSpPr>
                  <p:cNvPr id="152" name="连接符: 肘形 151">
                    <a:extLst>
                      <a:ext uri="{FF2B5EF4-FFF2-40B4-BE49-F238E27FC236}">
                        <a16:creationId xmlns:a16="http://schemas.microsoft.com/office/drawing/2014/main" id="{BD6EAA3B-D872-1367-DE78-E8EBEAA14C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990725" y="2390775"/>
                    <a:ext cx="55245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连接符: 肘形 152">
                    <a:extLst>
                      <a:ext uri="{FF2B5EF4-FFF2-40B4-BE49-F238E27FC236}">
                        <a16:creationId xmlns:a16="http://schemas.microsoft.com/office/drawing/2014/main" id="{8A41D285-525E-A98B-EB68-837D69E0BC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2276475" y="2390775"/>
                    <a:ext cx="53340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5A37E419-6A13-6691-C772-32CB5613848D}"/>
                    </a:ext>
                  </a:extLst>
                </p:cNvPr>
                <p:cNvGrpSpPr/>
                <p:nvPr/>
              </p:nvGrpSpPr>
              <p:grpSpPr>
                <a:xfrm>
                  <a:off x="2133600" y="2390775"/>
                  <a:ext cx="142875" cy="514350"/>
                  <a:chOff x="1990725" y="2390775"/>
                  <a:chExt cx="819150" cy="514350"/>
                </a:xfrm>
              </p:grpSpPr>
              <p:cxnSp>
                <p:nvCxnSpPr>
                  <p:cNvPr id="150" name="连接符: 肘形 149">
                    <a:extLst>
                      <a:ext uri="{FF2B5EF4-FFF2-40B4-BE49-F238E27FC236}">
                        <a16:creationId xmlns:a16="http://schemas.microsoft.com/office/drawing/2014/main" id="{339BB93E-F3EC-B228-E19C-50DD2858D9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990725" y="2390775"/>
                    <a:ext cx="55245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连接符: 肘形 150">
                    <a:extLst>
                      <a:ext uri="{FF2B5EF4-FFF2-40B4-BE49-F238E27FC236}">
                        <a16:creationId xmlns:a16="http://schemas.microsoft.com/office/drawing/2014/main" id="{F636332C-2158-447E-99FC-E0C5AA3F65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2276475" y="2390775"/>
                    <a:ext cx="53340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2DE0F9C9-CF49-73AC-9C7F-BE4C0F79D0D4}"/>
                  </a:ext>
                </a:extLst>
              </p:cNvPr>
              <p:cNvGrpSpPr/>
              <p:nvPr/>
            </p:nvGrpSpPr>
            <p:grpSpPr>
              <a:xfrm>
                <a:off x="2562225" y="2390775"/>
                <a:ext cx="285750" cy="514350"/>
                <a:chOff x="1990725" y="2390775"/>
                <a:chExt cx="285750" cy="514350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46E27497-484E-BB2E-4FD4-1516AB6961FD}"/>
                    </a:ext>
                  </a:extLst>
                </p:cNvPr>
                <p:cNvGrpSpPr/>
                <p:nvPr/>
              </p:nvGrpSpPr>
              <p:grpSpPr>
                <a:xfrm>
                  <a:off x="1990725" y="2390775"/>
                  <a:ext cx="142875" cy="514350"/>
                  <a:chOff x="1990725" y="2390775"/>
                  <a:chExt cx="819150" cy="514350"/>
                </a:xfrm>
              </p:grpSpPr>
              <p:cxnSp>
                <p:nvCxnSpPr>
                  <p:cNvPr id="146" name="连接符: 肘形 145">
                    <a:extLst>
                      <a:ext uri="{FF2B5EF4-FFF2-40B4-BE49-F238E27FC236}">
                        <a16:creationId xmlns:a16="http://schemas.microsoft.com/office/drawing/2014/main" id="{826D0253-1C4B-5DDF-5BF3-0249EBA72F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990725" y="2390775"/>
                    <a:ext cx="55245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连接符: 肘形 146">
                    <a:extLst>
                      <a:ext uri="{FF2B5EF4-FFF2-40B4-BE49-F238E27FC236}">
                        <a16:creationId xmlns:a16="http://schemas.microsoft.com/office/drawing/2014/main" id="{BAFE7C06-C2E9-F88C-A7B6-0C98A87FA8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2276475" y="2390775"/>
                    <a:ext cx="53340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F2DA038C-1962-A916-D488-A78DE46FCA8E}"/>
                    </a:ext>
                  </a:extLst>
                </p:cNvPr>
                <p:cNvGrpSpPr/>
                <p:nvPr/>
              </p:nvGrpSpPr>
              <p:grpSpPr>
                <a:xfrm>
                  <a:off x="2133600" y="2390775"/>
                  <a:ext cx="142875" cy="514350"/>
                  <a:chOff x="1990725" y="2390775"/>
                  <a:chExt cx="819150" cy="514350"/>
                </a:xfrm>
              </p:grpSpPr>
              <p:cxnSp>
                <p:nvCxnSpPr>
                  <p:cNvPr id="144" name="连接符: 肘形 143">
                    <a:extLst>
                      <a:ext uri="{FF2B5EF4-FFF2-40B4-BE49-F238E27FC236}">
                        <a16:creationId xmlns:a16="http://schemas.microsoft.com/office/drawing/2014/main" id="{08A985F6-12D8-F4C5-B9CF-AEAFE2885A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990725" y="2390775"/>
                    <a:ext cx="55245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连接符: 肘形 144">
                    <a:extLst>
                      <a:ext uri="{FF2B5EF4-FFF2-40B4-BE49-F238E27FC236}">
                        <a16:creationId xmlns:a16="http://schemas.microsoft.com/office/drawing/2014/main" id="{A2FE4E85-7013-A608-FB18-177981D23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2276475" y="2390775"/>
                    <a:ext cx="53340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F90D58A8-B3A3-D8FF-FB14-E862B4EB7802}"/>
                </a:ext>
              </a:extLst>
            </p:cNvPr>
            <p:cNvGrpSpPr/>
            <p:nvPr/>
          </p:nvGrpSpPr>
          <p:grpSpPr>
            <a:xfrm>
              <a:off x="2847975" y="2390775"/>
              <a:ext cx="857250" cy="514350"/>
              <a:chOff x="1990725" y="2390775"/>
              <a:chExt cx="857250" cy="514350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2E3EB114-C17A-28F6-AA6A-29B29052D619}"/>
                  </a:ext>
                </a:extLst>
              </p:cNvPr>
              <p:cNvGrpSpPr/>
              <p:nvPr/>
            </p:nvGrpSpPr>
            <p:grpSpPr>
              <a:xfrm>
                <a:off x="1990725" y="2390775"/>
                <a:ext cx="285750" cy="514350"/>
                <a:chOff x="1990725" y="2390775"/>
                <a:chExt cx="285750" cy="514350"/>
              </a:xfrm>
            </p:grpSpPr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2F249DE4-116D-00F1-47F8-6763387E9A50}"/>
                    </a:ext>
                  </a:extLst>
                </p:cNvPr>
                <p:cNvGrpSpPr/>
                <p:nvPr/>
              </p:nvGrpSpPr>
              <p:grpSpPr>
                <a:xfrm>
                  <a:off x="1990725" y="2390775"/>
                  <a:ext cx="142875" cy="514350"/>
                  <a:chOff x="1990725" y="2390775"/>
                  <a:chExt cx="819150" cy="514350"/>
                </a:xfrm>
              </p:grpSpPr>
              <p:cxnSp>
                <p:nvCxnSpPr>
                  <p:cNvPr id="137" name="连接符: 肘形 136">
                    <a:extLst>
                      <a:ext uri="{FF2B5EF4-FFF2-40B4-BE49-F238E27FC236}">
                        <a16:creationId xmlns:a16="http://schemas.microsoft.com/office/drawing/2014/main" id="{2F52735F-5E8A-EB6A-E8EC-78AB805D42A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990725" y="2390775"/>
                    <a:ext cx="55245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连接符: 肘形 137">
                    <a:extLst>
                      <a:ext uri="{FF2B5EF4-FFF2-40B4-BE49-F238E27FC236}">
                        <a16:creationId xmlns:a16="http://schemas.microsoft.com/office/drawing/2014/main" id="{EF9E61FB-87B4-8881-59A3-EA57744054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2276475" y="2390775"/>
                    <a:ext cx="53340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BC3A6860-BA90-E9CB-1F32-581C16BCD971}"/>
                    </a:ext>
                  </a:extLst>
                </p:cNvPr>
                <p:cNvGrpSpPr/>
                <p:nvPr/>
              </p:nvGrpSpPr>
              <p:grpSpPr>
                <a:xfrm>
                  <a:off x="2133600" y="2390775"/>
                  <a:ext cx="142875" cy="514350"/>
                  <a:chOff x="1990725" y="2390775"/>
                  <a:chExt cx="819150" cy="514350"/>
                </a:xfrm>
              </p:grpSpPr>
              <p:cxnSp>
                <p:nvCxnSpPr>
                  <p:cNvPr id="135" name="连接符: 肘形 134">
                    <a:extLst>
                      <a:ext uri="{FF2B5EF4-FFF2-40B4-BE49-F238E27FC236}">
                        <a16:creationId xmlns:a16="http://schemas.microsoft.com/office/drawing/2014/main" id="{62C66E5D-0069-6F6A-2A37-E1C842C658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990725" y="2390775"/>
                    <a:ext cx="55245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连接符: 肘形 135">
                    <a:extLst>
                      <a:ext uri="{FF2B5EF4-FFF2-40B4-BE49-F238E27FC236}">
                        <a16:creationId xmlns:a16="http://schemas.microsoft.com/office/drawing/2014/main" id="{6A0CC952-845C-E7B6-34FF-91F6888E41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2276475" y="2390775"/>
                    <a:ext cx="53340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EECEE261-5FAF-F330-0A35-3224F681FE2E}"/>
                  </a:ext>
                </a:extLst>
              </p:cNvPr>
              <p:cNvGrpSpPr/>
              <p:nvPr/>
            </p:nvGrpSpPr>
            <p:grpSpPr>
              <a:xfrm>
                <a:off x="2276475" y="2390775"/>
                <a:ext cx="285750" cy="514350"/>
                <a:chOff x="1990725" y="2390775"/>
                <a:chExt cx="285750" cy="514350"/>
              </a:xfrm>
            </p:grpSpPr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F7E05ED1-C9D1-EBBA-DFF2-40148674EFA7}"/>
                    </a:ext>
                  </a:extLst>
                </p:cNvPr>
                <p:cNvGrpSpPr/>
                <p:nvPr/>
              </p:nvGrpSpPr>
              <p:grpSpPr>
                <a:xfrm>
                  <a:off x="1990725" y="2390775"/>
                  <a:ext cx="142875" cy="514350"/>
                  <a:chOff x="1990725" y="2390775"/>
                  <a:chExt cx="819150" cy="514350"/>
                </a:xfrm>
              </p:grpSpPr>
              <p:cxnSp>
                <p:nvCxnSpPr>
                  <p:cNvPr id="131" name="连接符: 肘形 130">
                    <a:extLst>
                      <a:ext uri="{FF2B5EF4-FFF2-40B4-BE49-F238E27FC236}">
                        <a16:creationId xmlns:a16="http://schemas.microsoft.com/office/drawing/2014/main" id="{C790CBBA-86E4-B36C-60CE-FB80EBBD73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990725" y="2390775"/>
                    <a:ext cx="55245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连接符: 肘形 131">
                    <a:extLst>
                      <a:ext uri="{FF2B5EF4-FFF2-40B4-BE49-F238E27FC236}">
                        <a16:creationId xmlns:a16="http://schemas.microsoft.com/office/drawing/2014/main" id="{3AA7B16B-D8E7-2C24-9765-CAD9DCAE51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2276475" y="2390775"/>
                    <a:ext cx="53340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F986B4FE-FE0A-259A-EB34-E62E641D68A9}"/>
                    </a:ext>
                  </a:extLst>
                </p:cNvPr>
                <p:cNvGrpSpPr/>
                <p:nvPr/>
              </p:nvGrpSpPr>
              <p:grpSpPr>
                <a:xfrm>
                  <a:off x="2133600" y="2390775"/>
                  <a:ext cx="142875" cy="514350"/>
                  <a:chOff x="1990725" y="2390775"/>
                  <a:chExt cx="819150" cy="514350"/>
                </a:xfrm>
              </p:grpSpPr>
              <p:cxnSp>
                <p:nvCxnSpPr>
                  <p:cNvPr id="129" name="连接符: 肘形 128">
                    <a:extLst>
                      <a:ext uri="{FF2B5EF4-FFF2-40B4-BE49-F238E27FC236}">
                        <a16:creationId xmlns:a16="http://schemas.microsoft.com/office/drawing/2014/main" id="{568C7BB3-6D82-4A7B-03DF-551EC7A7439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990725" y="2390775"/>
                    <a:ext cx="55245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连接符: 肘形 129">
                    <a:extLst>
                      <a:ext uri="{FF2B5EF4-FFF2-40B4-BE49-F238E27FC236}">
                        <a16:creationId xmlns:a16="http://schemas.microsoft.com/office/drawing/2014/main" id="{A35BA3E6-A2CF-CBA0-37EA-86BB5B7B85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2276475" y="2390775"/>
                    <a:ext cx="53340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F862E6CD-398B-ECF9-BF53-422C0601F283}"/>
                  </a:ext>
                </a:extLst>
              </p:cNvPr>
              <p:cNvGrpSpPr/>
              <p:nvPr/>
            </p:nvGrpSpPr>
            <p:grpSpPr>
              <a:xfrm>
                <a:off x="2562225" y="2390775"/>
                <a:ext cx="285750" cy="514350"/>
                <a:chOff x="1990725" y="2390775"/>
                <a:chExt cx="285750" cy="514350"/>
              </a:xfrm>
            </p:grpSpPr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5D9D5A7-FC5F-FC28-3E3C-97FB74B988B9}"/>
                    </a:ext>
                  </a:extLst>
                </p:cNvPr>
                <p:cNvGrpSpPr/>
                <p:nvPr/>
              </p:nvGrpSpPr>
              <p:grpSpPr>
                <a:xfrm>
                  <a:off x="1990725" y="2390775"/>
                  <a:ext cx="142875" cy="514350"/>
                  <a:chOff x="1990725" y="2390775"/>
                  <a:chExt cx="819150" cy="514350"/>
                </a:xfrm>
              </p:grpSpPr>
              <p:cxnSp>
                <p:nvCxnSpPr>
                  <p:cNvPr id="125" name="连接符: 肘形 124">
                    <a:extLst>
                      <a:ext uri="{FF2B5EF4-FFF2-40B4-BE49-F238E27FC236}">
                        <a16:creationId xmlns:a16="http://schemas.microsoft.com/office/drawing/2014/main" id="{7137728C-68EA-6AAC-04CA-3EFD561BAD8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990725" y="2390775"/>
                    <a:ext cx="55245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连接符: 肘形 125">
                    <a:extLst>
                      <a:ext uri="{FF2B5EF4-FFF2-40B4-BE49-F238E27FC236}">
                        <a16:creationId xmlns:a16="http://schemas.microsoft.com/office/drawing/2014/main" id="{4E52DA20-7521-32C4-74B6-2511F10DD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2276475" y="2390775"/>
                    <a:ext cx="53340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502652E4-8D49-0E3F-4057-E35635A61C8D}"/>
                    </a:ext>
                  </a:extLst>
                </p:cNvPr>
                <p:cNvGrpSpPr/>
                <p:nvPr/>
              </p:nvGrpSpPr>
              <p:grpSpPr>
                <a:xfrm>
                  <a:off x="2133600" y="2390775"/>
                  <a:ext cx="142875" cy="514350"/>
                  <a:chOff x="1990725" y="2390775"/>
                  <a:chExt cx="819150" cy="514350"/>
                </a:xfrm>
              </p:grpSpPr>
              <p:cxnSp>
                <p:nvCxnSpPr>
                  <p:cNvPr id="123" name="连接符: 肘形 122">
                    <a:extLst>
                      <a:ext uri="{FF2B5EF4-FFF2-40B4-BE49-F238E27FC236}">
                        <a16:creationId xmlns:a16="http://schemas.microsoft.com/office/drawing/2014/main" id="{70CD365B-F96A-DDC2-7B80-2F4392EB568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990725" y="2390775"/>
                    <a:ext cx="55245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连接符: 肘形 123">
                    <a:extLst>
                      <a:ext uri="{FF2B5EF4-FFF2-40B4-BE49-F238E27FC236}">
                        <a16:creationId xmlns:a16="http://schemas.microsoft.com/office/drawing/2014/main" id="{2DB91BB9-EED9-C64F-7CB4-B7551DB3D1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2276475" y="2390775"/>
                    <a:ext cx="533400" cy="514350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83C8B8B4-F4B3-DE71-E548-1A1198644DDF}"/>
              </a:ext>
            </a:extLst>
          </p:cNvPr>
          <p:cNvGrpSpPr/>
          <p:nvPr/>
        </p:nvGrpSpPr>
        <p:grpSpPr>
          <a:xfrm>
            <a:off x="2350751" y="3215431"/>
            <a:ext cx="1569660" cy="960587"/>
            <a:chOff x="2350751" y="3215431"/>
            <a:chExt cx="1569660" cy="960587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BFD8E5AF-08E8-49C3-0722-4346C627B9CB}"/>
                </a:ext>
              </a:extLst>
            </p:cNvPr>
            <p:cNvGrpSpPr/>
            <p:nvPr/>
          </p:nvGrpSpPr>
          <p:grpSpPr>
            <a:xfrm>
              <a:off x="3048289" y="3215431"/>
              <a:ext cx="508780" cy="735425"/>
              <a:chOff x="2599615" y="4492868"/>
              <a:chExt cx="523501" cy="756703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62B1F2F-5209-0A5A-9BC8-21E614C268C9}"/>
                  </a:ext>
                </a:extLst>
              </p:cNvPr>
              <p:cNvSpPr/>
              <p:nvPr/>
            </p:nvSpPr>
            <p:spPr>
              <a:xfrm rot="2416258">
                <a:off x="2599615" y="4504278"/>
                <a:ext cx="523501" cy="74529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5" name="立方体 114">
                <a:extLst>
                  <a:ext uri="{FF2B5EF4-FFF2-40B4-BE49-F238E27FC236}">
                    <a16:creationId xmlns:a16="http://schemas.microsoft.com/office/drawing/2014/main" id="{40F50424-B187-532B-9B0B-F9D129B5D772}"/>
                  </a:ext>
                </a:extLst>
              </p:cNvPr>
              <p:cNvSpPr/>
              <p:nvPr/>
            </p:nvSpPr>
            <p:spPr>
              <a:xfrm rot="2444931">
                <a:off x="2609082" y="4492868"/>
                <a:ext cx="436479" cy="680711"/>
              </a:xfrm>
              <a:prstGeom prst="cube">
                <a:avLst>
                  <a:gd name="adj" fmla="val 12407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A2A5FF9-990E-3020-6958-3EFC0491AD40}"/>
                </a:ext>
              </a:extLst>
            </p:cNvPr>
            <p:cNvSpPr txBox="1"/>
            <p:nvPr/>
          </p:nvSpPr>
          <p:spPr>
            <a:xfrm>
              <a:off x="2350751" y="3922102"/>
              <a:ext cx="1569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/>
                <a:t>数字</a:t>
              </a:r>
              <a:r>
                <a:rPr lang="en-US" altLang="zh-CN" sz="1050" dirty="0"/>
                <a:t>/</a:t>
              </a:r>
              <a:r>
                <a:rPr lang="zh-CN" altLang="en-US" sz="1050" dirty="0"/>
                <a:t>模拟 </a:t>
              </a:r>
              <a:r>
                <a:rPr lang="en-US" altLang="zh-CN" sz="1050" dirty="0"/>
                <a:t>Mems</a:t>
              </a:r>
              <a:r>
                <a:rPr lang="zh-CN" altLang="en-US" sz="1050" dirty="0"/>
                <a:t>麦克风</a:t>
              </a: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9101EDAC-4CB4-5023-4687-5698BBCA7441}"/>
                </a:ext>
              </a:extLst>
            </p:cNvPr>
            <p:cNvSpPr/>
            <p:nvPr/>
          </p:nvSpPr>
          <p:spPr>
            <a:xfrm>
              <a:off x="3064511" y="3598464"/>
              <a:ext cx="96266" cy="1287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pic>
        <p:nvPicPr>
          <p:cNvPr id="160" name="图片 159">
            <a:extLst>
              <a:ext uri="{FF2B5EF4-FFF2-40B4-BE49-F238E27FC236}">
                <a16:creationId xmlns:a16="http://schemas.microsoft.com/office/drawing/2014/main" id="{1429BC36-A1E2-AE91-7DB6-263A45256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938" y="4622855"/>
            <a:ext cx="1000368" cy="572375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F71011BD-90A9-F31A-5F18-EB2359D493E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17124"/>
          <a:stretch/>
        </p:blipFill>
        <p:spPr>
          <a:xfrm>
            <a:off x="8906854" y="6102658"/>
            <a:ext cx="3251367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5F753-9AE4-D74A-6DBB-285B3D0B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前端处理</a:t>
            </a:r>
            <a:r>
              <a:rPr lang="en-US" altLang="zh-CN" dirty="0"/>
              <a:t>——</a:t>
            </a:r>
            <a:r>
              <a:rPr lang="zh-CN" altLang="en-US" dirty="0"/>
              <a:t>多路麦克风系列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DEDFB-9F4C-E5B6-BA04-362CC592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B79BA9-2E8F-AA7F-5066-7D728EC1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51" y="2023866"/>
            <a:ext cx="249589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8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30E20-84AA-2740-527E-FA262639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201C1-890E-BA01-F6BB-2103423F3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49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多路数字麦克风阵列</vt:lpstr>
      <vt:lpstr>前端处理——多路麦克风系列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5</cp:revision>
  <dcterms:created xsi:type="dcterms:W3CDTF">2023-01-31T08:27:14Z</dcterms:created>
  <dcterms:modified xsi:type="dcterms:W3CDTF">2023-01-31T12:22:48Z</dcterms:modified>
</cp:coreProperties>
</file>