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6A68-70F0-4D40-8A2F-C1A97A0F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CB5A23-EBE9-4D03-920D-FCB71B66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AE932-F9EE-4116-A2FE-D4FF83EF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691AE-B206-4C27-A64A-0D4945B2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A69C0-585B-40FA-96AD-C18C2E53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4DD2D-49F6-4AB3-BC2C-25CBACF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91296-1331-4B0E-9EB9-5D90CBD00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0380A-CE1D-4B08-B186-ADE2D57B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49089-96A6-4C30-AF6B-8D5981AF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E00A1-CADF-4350-B82C-4BCCAEE9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4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57952E-B6D2-46AF-BD32-748A24AAB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5E57C-95A9-40D8-9124-992F3F8C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EE9AE-1E15-4F7B-8201-F1A286DA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95C33-FD51-4C5E-89F0-6940216C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39BB8-C56E-45C7-98BF-8EF2E8C4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3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C7A6D-4BD1-4BDD-BF36-33ABA0FC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060F8-E58D-4316-B65B-B6491107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EF75B-D1E8-4228-8A1D-33FED16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979A7-B127-43A0-B958-EFFFC18B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D3EB5-748E-4E83-8174-C1E85431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2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C0ED1-05A6-4070-BFCF-88C2D7AF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AAC44-AC38-43B6-9D40-49F36731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C766D-E48D-44EF-AD29-C7CB7449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B7274-861B-4D3F-B1FB-4F54E79A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4D9ED-BD12-442F-A604-EFD9B328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9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E8E5F-BF92-4299-8181-BEF3D651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942CE-8811-4263-8E28-936495D4B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68CA6-2482-4E66-AF6E-57155F52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34575-2123-4A2E-AF2E-F6A3D538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6F21A-28A7-485C-BE84-C1DCBF2F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F985C-50A6-482F-BB6F-C62FA42A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6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0A80C-B472-4101-AC6A-1EB8F67E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6A5EF-79E7-4C5F-8E52-3E588A2A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35C2A-57DD-41BF-B680-94AB3919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2D38EE-197C-41CC-A3F7-12AB31BF2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E6D0E4-3F47-4668-BABD-C7AF99866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F12313-9861-4A56-839E-C0E6BE5C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B46B18-7BBB-4C1A-BBA2-B0C77A4E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90935-840A-41F2-9359-653531AA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7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2DD9E-B13D-4889-AB39-B02DC1E9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3ACBB3-8CC2-40E8-A9C6-E905A193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9A46F-5A4A-4297-8A5B-11913049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840C3-D6BE-40DC-894F-39BC9A3B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F5F17C-66C7-48AD-A61E-B8A2BDDA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BD6BBC-033D-4057-81C9-B5AC67CD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EA38B-D91D-4F6A-94BA-5EBFB438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868B-92D8-4128-BE25-019DE44F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009ED-A968-4429-B87D-A3DBCC6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E6F11-F7B2-4F97-A042-3A1322C8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526B8-E8BF-4139-8323-75C034E7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8B13F-2B89-4A4C-9E16-DDB5293B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5A0D6-4C65-4BA5-AF48-2F9ACB62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0573-8125-4C30-BF8F-3C52E0F8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A0DE26-D692-40E8-A1B2-505F6BEEE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6E709C-8836-4048-8E71-5589F6E0C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48B20-A8B3-4284-86F3-A2724C10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F285D-6679-4412-8D77-55C5E75D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4B560-0777-46E5-A672-D04F638A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40C00-99E0-4808-B007-E8FBB5AC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0AA16-A757-44DE-82DE-0D112DEB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F4CEF-103F-4826-AC76-10066628B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F6F2-EE1B-49FC-BF8B-C0A532F7336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ED158-F505-4A9B-9ECD-F00E362E5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8832B-F1FE-48D0-BD33-314E11FC9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0BD3-10E2-4EDD-9368-1B30E25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5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B22E4-FFAD-49D9-812E-B7037063F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7C411-2D58-45BE-B027-89B6832D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7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C2A1-9F27-499D-A2E6-CE1D81B8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蓝牙音箱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EE54A-28DB-424D-9D95-6458D4DE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583" y="1330036"/>
            <a:ext cx="3281218" cy="4846927"/>
          </a:xfrm>
        </p:spPr>
        <p:txBody>
          <a:bodyPr/>
          <a:lstStyle/>
          <a:p>
            <a:r>
              <a:rPr lang="en-US" altLang="zh-CN" dirty="0"/>
              <a:t>8600</a:t>
            </a:r>
            <a:r>
              <a:rPr lang="zh-CN" altLang="en-US" dirty="0"/>
              <a:t>主要参数确认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）算法：</a:t>
            </a:r>
            <a:endParaRPr lang="en-US" altLang="zh-CN" dirty="0"/>
          </a:p>
          <a:p>
            <a:pPr lvl="1"/>
            <a:r>
              <a:rPr lang="en-US" altLang="zh-CN" dirty="0"/>
              <a:t>PEQ</a:t>
            </a:r>
          </a:p>
          <a:p>
            <a:pPr lvl="1"/>
            <a:r>
              <a:rPr lang="en-US" altLang="zh-CN" dirty="0"/>
              <a:t>DEQ</a:t>
            </a:r>
          </a:p>
          <a:p>
            <a:pPr lvl="1"/>
            <a:r>
              <a:rPr lang="zh-CN" altLang="en-US" dirty="0"/>
              <a:t>分频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）采样率</a:t>
            </a:r>
            <a:endParaRPr lang="en-US" altLang="zh-CN" dirty="0"/>
          </a:p>
          <a:p>
            <a:r>
              <a:rPr lang="zh-CN" altLang="en-US" dirty="0"/>
              <a:t>功放选择：</a:t>
            </a:r>
            <a:endParaRPr lang="en-US" altLang="zh-CN" dirty="0"/>
          </a:p>
          <a:p>
            <a:pPr lvl="1"/>
            <a:r>
              <a:rPr lang="zh-CN" altLang="en-US" dirty="0"/>
              <a:t>模拟功放</a:t>
            </a:r>
            <a:endParaRPr lang="en-US" altLang="zh-CN" dirty="0"/>
          </a:p>
          <a:p>
            <a:pPr lvl="1"/>
            <a:r>
              <a:rPr lang="zh-CN" altLang="en-US" dirty="0"/>
              <a:t>数字功放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8EFCC-44B1-4CC6-BE2E-77F940C8F2C8}"/>
              </a:ext>
            </a:extLst>
          </p:cNvPr>
          <p:cNvSpPr/>
          <p:nvPr/>
        </p:nvSpPr>
        <p:spPr>
          <a:xfrm>
            <a:off x="838201" y="2623127"/>
            <a:ext cx="1304636" cy="200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7C8600-C725-4F13-9466-47712E08A697}"/>
              </a:ext>
            </a:extLst>
          </p:cNvPr>
          <p:cNvSpPr/>
          <p:nvPr/>
        </p:nvSpPr>
        <p:spPr>
          <a:xfrm>
            <a:off x="3479801" y="2623127"/>
            <a:ext cx="1304636" cy="200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SNC8600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087996-DB5D-4B8B-95FF-C116B2C6271A}"/>
              </a:ext>
            </a:extLst>
          </p:cNvPr>
          <p:cNvSpPr/>
          <p:nvPr/>
        </p:nvSpPr>
        <p:spPr>
          <a:xfrm>
            <a:off x="6102929" y="2623127"/>
            <a:ext cx="1304636" cy="200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AMP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7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C2A1-9F27-499D-A2E6-CE1D81B8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歌宝（有线</a:t>
            </a:r>
            <a:r>
              <a:rPr lang="en-US" altLang="zh-CN" dirty="0"/>
              <a:t>/</a:t>
            </a:r>
            <a:r>
              <a:rPr lang="zh-CN" altLang="en-US" dirty="0"/>
              <a:t>无线）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EE54A-28DB-424D-9D95-6458D4DE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745" y="1524000"/>
            <a:ext cx="2884055" cy="4652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8EFCC-44B1-4CC6-BE2E-77F940C8F2C8}"/>
              </a:ext>
            </a:extLst>
          </p:cNvPr>
          <p:cNvSpPr/>
          <p:nvPr/>
        </p:nvSpPr>
        <p:spPr>
          <a:xfrm>
            <a:off x="838200" y="2623127"/>
            <a:ext cx="3423045" cy="200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0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FE67F-E346-4C8A-B9A3-BD657D1D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蓝牙颈挂耳机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686E-445F-43B1-B17A-F7E23B3B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308" y="1825625"/>
            <a:ext cx="3096491" cy="43513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06FD6C-CB92-4F23-A0D5-BD4F6DE08AC2}"/>
              </a:ext>
            </a:extLst>
          </p:cNvPr>
          <p:cNvSpPr/>
          <p:nvPr/>
        </p:nvSpPr>
        <p:spPr>
          <a:xfrm>
            <a:off x="838200" y="2623127"/>
            <a:ext cx="3423045" cy="200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61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DDD96-50A1-428A-AD42-6DC3280D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低噪放大器评估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C1741-2D0B-49D7-8E0C-8A0CB389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需求：输出功率</a:t>
            </a:r>
            <a:r>
              <a:rPr lang="en-US" altLang="zh-CN" dirty="0"/>
              <a:t>2x15W; 2x25W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9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53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蓝牙音箱</vt:lpstr>
      <vt:lpstr>K歌宝（有线/无线）</vt:lpstr>
      <vt:lpstr>蓝牙颈挂耳机</vt:lpstr>
      <vt:lpstr>低噪放大器评估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8</cp:revision>
  <dcterms:created xsi:type="dcterms:W3CDTF">2022-04-13T03:07:09Z</dcterms:created>
  <dcterms:modified xsi:type="dcterms:W3CDTF">2022-04-14T09:39:12Z</dcterms:modified>
</cp:coreProperties>
</file>