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52B74-93F9-4CA2-AF92-5A25A9AC8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4533BA-F930-46B9-944C-7EC00D3BD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D3D05-E55E-464D-91B7-EBD337AF6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8257-85A4-42CC-9BC1-7131FD9C355A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F1BEF-009E-43DF-9633-78FB1970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4AD220-F4A3-4C5D-BAA2-5B2D27E3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62B4-49C0-4AF4-B969-877A171B9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33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8A1AC-23EB-4A1B-8142-9AEB8CEB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53F669-C250-4A8C-A2FD-CF8C270C5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7216E-4B8C-4C9B-AAD6-294DC5FF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8257-85A4-42CC-9BC1-7131FD9C355A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0E9757-B6A6-4149-8D20-9A9ECF0F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71AC7E-7B7B-48EA-9F30-D11369E2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62B4-49C0-4AF4-B969-877A171B9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6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0BBF6A-6DB7-451D-AD86-8869E0953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BBF66E-F073-42FA-99D8-C6CD6B52F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45D5D-F9AE-4EDE-A474-40220BEF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8257-85A4-42CC-9BC1-7131FD9C355A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DAEF2-A8D4-4E75-BA56-AE22AEE2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50C3F7-BFAD-4797-A5BD-A138C9C1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62B4-49C0-4AF4-B969-877A171B9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81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8DA28-62D5-46D1-9C6E-F965C2F5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D314D-C2C4-421E-AA0D-3AC7CAC02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906DC-CD84-43C8-B82B-9929B58E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8257-85A4-42CC-9BC1-7131FD9C355A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706C03-0DA9-491B-8109-B165207AC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EE6368-5AC2-4B2C-986C-12861AF5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62B4-49C0-4AF4-B969-877A171B9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26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F7D10-9F7C-4DBF-9185-BC17869DA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D1F8EA-5EE4-4741-86F0-8756DBD92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7F29C-B5AD-4F37-ABC3-5FA5E62F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8257-85A4-42CC-9BC1-7131FD9C355A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392041-58F0-4BA5-B384-B92BCB0F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08D00-B61C-42BC-B3C0-6DEDE4DB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62B4-49C0-4AF4-B969-877A171B9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11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DA903-FCF2-4DA0-9106-96CCD138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D686F-936D-496D-BFB4-C07BE78FE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D9C82C-4E7E-4C58-9E77-A6E9999CA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F8734A-D469-4539-BBAE-64A4757F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8257-85A4-42CC-9BC1-7131FD9C355A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E068B9-60D6-4263-85D5-3F47ABFF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014325-803C-4A63-963E-9D11A08F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62B4-49C0-4AF4-B969-877A171B9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88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FA8A2-16DE-46D6-8D02-5E54482E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32D97-30F0-4A2A-96DC-BEC2BEF71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80C84C-5D9B-4FAD-817C-A38C2C1FE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39D89E-42D0-4750-9555-F0D4BCDEC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FA4E4C-CE02-49A7-905D-5CD02FAAF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41CECB-D88B-494A-8673-CC47CF78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8257-85A4-42CC-9BC1-7131FD9C355A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14CCB9-DD2D-479B-A1AF-66C21F04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24830F-677D-4AAA-97E6-4E7D597C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62B4-49C0-4AF4-B969-877A171B9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72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31C4D-D16B-4997-886B-2378D4D4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5EA7F4-02AC-49A9-A219-199FFB93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8257-85A4-42CC-9BC1-7131FD9C355A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35611B-96F2-4910-9077-74BB835C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8C0166-EE2A-42F2-AE62-FC7D562E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62B4-49C0-4AF4-B969-877A171B9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46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4897FA-1A28-47C4-8948-58EF4EAC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8257-85A4-42CC-9BC1-7131FD9C355A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CF6EE4-B6B7-44FC-870A-465D3B1F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BD081F-9A79-401C-BC63-BF733247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62B4-49C0-4AF4-B969-877A171B9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8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D612E-BEC9-4560-A3F0-82611764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5C401-77B1-4C04-AC2C-91D3D7304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7E7756-D751-4CEF-9B38-E1DD1AC80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9F7D3-6367-4342-83F0-9BE95425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8257-85A4-42CC-9BC1-7131FD9C355A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DF05E7-07C0-43F6-9084-B5031057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986C9D-D0BB-4408-B9F5-EA5EF1F0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62B4-49C0-4AF4-B969-877A171B9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803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85277-E896-4CD0-A260-EC1860D6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752DE5-8C76-440B-81DC-0225A8993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FD62AE-4BC9-44D2-B43C-023C842E1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51E1C5-2F62-4A17-AF50-51C12292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8257-85A4-42CC-9BC1-7131FD9C355A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D78178-8B28-407B-A092-24CC69D8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82702E-A5FC-40DC-8636-0F20B89E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62B4-49C0-4AF4-B969-877A171B9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67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C114CB-B95C-40CD-B753-2021FFC6F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66C86E-F4A1-40DD-93F8-0130E5054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13C59F-B0C7-4078-9F04-9522B1BFF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08257-85A4-42CC-9BC1-7131FD9C355A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EFF08F-4F5D-4FB4-9675-E6E48D704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372BEC-7BDD-450D-B689-970A2C68F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B62B4-49C0-4AF4-B969-877A171B9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71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5C86F-B308-44B5-80AA-025435AF7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DSP</a:t>
            </a:r>
            <a:r>
              <a:rPr lang="zh-CN" altLang="en-US" dirty="0"/>
              <a:t>应用</a:t>
            </a:r>
            <a:r>
              <a:rPr lang="en-US" altLang="zh-CN" dirty="0"/>
              <a:t>——</a:t>
            </a:r>
            <a:r>
              <a:rPr lang="zh-CN" altLang="en-US" dirty="0"/>
              <a:t>蓝牙音箱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4E7599-3E28-4552-B3E5-65BA89FAA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05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319FD-BC93-49FD-9A81-5C5B10B3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DSP</a:t>
            </a:r>
            <a:r>
              <a:rPr lang="zh-CN" altLang="en-US" dirty="0"/>
              <a:t>功能需求（蓝牙音箱）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188E0B-B65F-4A3D-8C8A-554A69035FE1}"/>
              </a:ext>
            </a:extLst>
          </p:cNvPr>
          <p:cNvSpPr/>
          <p:nvPr/>
        </p:nvSpPr>
        <p:spPr>
          <a:xfrm>
            <a:off x="838200" y="225083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BT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F3D22E-35D0-42F4-9A9D-EE1E52F02B5E}"/>
              </a:ext>
            </a:extLst>
          </p:cNvPr>
          <p:cNvSpPr/>
          <p:nvPr/>
        </p:nvSpPr>
        <p:spPr>
          <a:xfrm>
            <a:off x="2623113" y="2250830"/>
            <a:ext cx="131005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SNC8600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F73CFF-DCFB-440B-9A82-B0F68E609C18}"/>
              </a:ext>
            </a:extLst>
          </p:cNvPr>
          <p:cNvSpPr/>
          <p:nvPr/>
        </p:nvSpPr>
        <p:spPr>
          <a:xfrm>
            <a:off x="5106404" y="2250830"/>
            <a:ext cx="100965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AMP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E4851C3-DE02-4109-A782-C6E1C524857A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752600" y="2708030"/>
            <a:ext cx="870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BC4F55F-D4E7-499B-8EDF-86B10B68483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933167" y="2708030"/>
            <a:ext cx="1173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999B671-EEF6-455C-BF8A-4540262C93BF}"/>
              </a:ext>
            </a:extLst>
          </p:cNvPr>
          <p:cNvSpPr txBox="1"/>
          <p:nvPr/>
        </p:nvSpPr>
        <p:spPr>
          <a:xfrm>
            <a:off x="4010672" y="233869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I2S/DAC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3306E86-3C34-4713-815B-7261DF949A0A}"/>
              </a:ext>
            </a:extLst>
          </p:cNvPr>
          <p:cNvSpPr txBox="1"/>
          <p:nvPr/>
        </p:nvSpPr>
        <p:spPr>
          <a:xfrm>
            <a:off x="1924501" y="233869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I2S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9B97980-51BE-483E-BF99-8E3E3103B5B3}"/>
              </a:ext>
            </a:extLst>
          </p:cNvPr>
          <p:cNvSpPr txBox="1"/>
          <p:nvPr/>
        </p:nvSpPr>
        <p:spPr>
          <a:xfrm>
            <a:off x="2623113" y="3367480"/>
            <a:ext cx="27751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功能需求：</a:t>
            </a:r>
            <a:endParaRPr lang="en-US" altLang="zh-CN" dirty="0"/>
          </a:p>
          <a:p>
            <a:r>
              <a:rPr lang="en-US" altLang="zh-CN" dirty="0"/>
              <a:t>Treble</a:t>
            </a:r>
          </a:p>
          <a:p>
            <a:r>
              <a:rPr lang="en-US" altLang="zh-CN" dirty="0"/>
              <a:t>Bass</a:t>
            </a:r>
          </a:p>
          <a:p>
            <a:r>
              <a:rPr lang="en-US" altLang="zh-CN" dirty="0"/>
              <a:t>EQ</a:t>
            </a:r>
          </a:p>
          <a:p>
            <a:r>
              <a:rPr lang="en-US" altLang="zh-CN" dirty="0"/>
              <a:t>3D</a:t>
            </a:r>
            <a:r>
              <a:rPr lang="zh-CN" altLang="en-US" dirty="0"/>
              <a:t>音效</a:t>
            </a:r>
            <a:endParaRPr lang="en-US" altLang="zh-CN" dirty="0"/>
          </a:p>
          <a:p>
            <a:r>
              <a:rPr lang="en-US" altLang="zh-CN" dirty="0"/>
              <a:t>Sub-woofer</a:t>
            </a:r>
          </a:p>
          <a:p>
            <a:r>
              <a:rPr lang="en-US" altLang="zh-CN" dirty="0"/>
              <a:t>DBB (Dynamic Bass Boost)</a:t>
            </a:r>
            <a:endParaRPr lang="zh-CN" altLang="en-US" dirty="0"/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64C5934A-3105-4786-B90D-3C5FAA1BA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286" y="2099005"/>
            <a:ext cx="4474599" cy="3598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音效算法需求及实现优先级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1400" dirty="0"/>
          </a:p>
          <a:p>
            <a:r>
              <a:rPr lang="en-US" altLang="zh-CN" sz="2000" dirty="0"/>
              <a:t>P1</a:t>
            </a:r>
            <a:r>
              <a:rPr lang="zh-CN" altLang="en-US" sz="2000" dirty="0"/>
              <a:t>：</a:t>
            </a:r>
            <a:r>
              <a:rPr lang="en-US" altLang="zh-CN" sz="2000" dirty="0"/>
              <a:t>EQ</a:t>
            </a:r>
            <a:r>
              <a:rPr lang="zh-CN" altLang="en-US" sz="2000" dirty="0"/>
              <a:t>，</a:t>
            </a:r>
            <a:r>
              <a:rPr lang="en-US" altLang="zh-CN" sz="2000" dirty="0"/>
              <a:t>8</a:t>
            </a:r>
            <a:r>
              <a:rPr lang="zh-CN" altLang="en-US" sz="2000" dirty="0"/>
              <a:t>段以上可调，支持预置</a:t>
            </a:r>
            <a:r>
              <a:rPr lang="en-US" altLang="zh-CN" sz="2000" dirty="0"/>
              <a:t>EQ</a:t>
            </a:r>
            <a:r>
              <a:rPr lang="zh-CN" altLang="en-US" sz="2000" dirty="0"/>
              <a:t>、支持工具调试</a:t>
            </a:r>
            <a:endParaRPr lang="en-US" altLang="zh-CN" sz="2000" dirty="0"/>
          </a:p>
          <a:p>
            <a:r>
              <a:rPr lang="en-US" altLang="zh-CN" sz="2000" dirty="0"/>
              <a:t>P2</a:t>
            </a:r>
            <a:r>
              <a:rPr lang="zh-CN" altLang="en-US" sz="2000" dirty="0"/>
              <a:t>：</a:t>
            </a:r>
            <a:r>
              <a:rPr lang="en-US" altLang="zh-CN" sz="2000" dirty="0"/>
              <a:t>BASS</a:t>
            </a:r>
            <a:r>
              <a:rPr lang="zh-CN" altLang="en-US" sz="2000" dirty="0"/>
              <a:t>，低音调节（几段？）</a:t>
            </a:r>
            <a:endParaRPr lang="en-US" altLang="zh-CN" sz="2000" dirty="0"/>
          </a:p>
          <a:p>
            <a:r>
              <a:rPr lang="en-US" altLang="zh-CN" sz="2000" dirty="0"/>
              <a:t>P3</a:t>
            </a:r>
            <a:r>
              <a:rPr lang="zh-CN" altLang="en-US" sz="2000" dirty="0"/>
              <a:t>：</a:t>
            </a:r>
            <a:r>
              <a:rPr lang="en-US" altLang="zh-CN" sz="2000" dirty="0"/>
              <a:t>3D</a:t>
            </a:r>
            <a:r>
              <a:rPr lang="zh-CN" altLang="en-US" sz="2000" dirty="0"/>
              <a:t>音效，参考新塘</a:t>
            </a:r>
            <a:r>
              <a:rPr lang="en-US" altLang="zh-CN" sz="2000" dirty="0"/>
              <a:t>Demo</a:t>
            </a:r>
            <a:r>
              <a:rPr lang="zh-CN" altLang="en-US" sz="2000" dirty="0"/>
              <a:t>板</a:t>
            </a:r>
            <a:endParaRPr lang="en-US" altLang="zh-CN" sz="2000" dirty="0"/>
          </a:p>
          <a:p>
            <a:r>
              <a:rPr lang="en-US" altLang="zh-CN" sz="2000" dirty="0"/>
              <a:t>P4</a:t>
            </a:r>
            <a:r>
              <a:rPr lang="zh-CN" altLang="en-US" sz="2000" dirty="0"/>
              <a:t>：</a:t>
            </a:r>
            <a:r>
              <a:rPr lang="en-US" altLang="zh-CN" sz="2000" dirty="0"/>
              <a:t>DBB (Dynamic Bass Boost)</a:t>
            </a:r>
            <a:endParaRPr lang="zh-CN" altLang="en-US" sz="2000" dirty="0"/>
          </a:p>
          <a:p>
            <a:r>
              <a:rPr lang="en-US" altLang="zh-CN" sz="2000" dirty="0"/>
              <a:t>P5</a:t>
            </a:r>
            <a:r>
              <a:rPr lang="zh-CN" altLang="en-US" sz="2000" dirty="0"/>
              <a:t>：</a:t>
            </a:r>
            <a:r>
              <a:rPr lang="en-US" altLang="zh-CN" sz="2000" dirty="0"/>
              <a:t>Sub-Woofer</a:t>
            </a:r>
          </a:p>
          <a:p>
            <a:r>
              <a:rPr lang="en-US" altLang="zh-CN" sz="2000" dirty="0"/>
              <a:t>P6</a:t>
            </a:r>
            <a:r>
              <a:rPr lang="zh-CN" altLang="en-US" sz="2000" dirty="0"/>
              <a:t>：</a:t>
            </a:r>
            <a:r>
              <a:rPr lang="en-US" altLang="zh-CN" sz="2000" dirty="0"/>
              <a:t>Treble</a:t>
            </a:r>
            <a:r>
              <a:rPr lang="zh-CN" altLang="en-US" sz="2000" dirty="0"/>
              <a:t>，高音调节（几段？）</a:t>
            </a:r>
          </a:p>
        </p:txBody>
      </p:sp>
    </p:spTree>
    <p:extLst>
      <p:ext uri="{BB962C8B-B14F-4D97-AF65-F5344CB8AC3E}">
        <p14:creationId xmlns:p14="http://schemas.microsoft.com/office/powerpoint/2010/main" val="236884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56EB8-2800-4DF2-933B-8B035672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音效算法说明及优先级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13D53-C372-469E-8093-F443FC52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P1</a:t>
            </a:r>
            <a:r>
              <a:rPr lang="zh-CN" altLang="en-US" dirty="0"/>
              <a:t>：</a:t>
            </a:r>
            <a:r>
              <a:rPr lang="en-US" altLang="zh-CN" dirty="0"/>
              <a:t>EQ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段以上可调，支持预置</a:t>
            </a:r>
            <a:r>
              <a:rPr lang="en-US" altLang="zh-CN" dirty="0"/>
              <a:t>EQ</a:t>
            </a:r>
            <a:r>
              <a:rPr lang="zh-CN" altLang="en-US" dirty="0"/>
              <a:t>、支持工具调试</a:t>
            </a:r>
            <a:endParaRPr lang="en-US" altLang="zh-CN" dirty="0"/>
          </a:p>
          <a:p>
            <a:r>
              <a:rPr lang="en-US" altLang="zh-CN" dirty="0"/>
              <a:t>P2</a:t>
            </a:r>
            <a:r>
              <a:rPr lang="zh-CN" altLang="en-US" dirty="0"/>
              <a:t>：</a:t>
            </a:r>
            <a:r>
              <a:rPr lang="en-US" altLang="zh-CN" dirty="0"/>
              <a:t>BASS</a:t>
            </a:r>
            <a:r>
              <a:rPr lang="zh-CN" altLang="en-US" dirty="0"/>
              <a:t>，低音调节</a:t>
            </a:r>
            <a:endParaRPr lang="en-US" altLang="zh-CN" dirty="0"/>
          </a:p>
          <a:p>
            <a:r>
              <a:rPr lang="en-US" altLang="zh-CN" dirty="0"/>
              <a:t>P3</a:t>
            </a:r>
            <a:r>
              <a:rPr lang="zh-CN" altLang="en-US" dirty="0"/>
              <a:t>：</a:t>
            </a:r>
            <a:r>
              <a:rPr lang="en-US" altLang="zh-CN" dirty="0"/>
              <a:t>3D</a:t>
            </a:r>
            <a:r>
              <a:rPr lang="zh-CN" altLang="en-US" dirty="0"/>
              <a:t>音效</a:t>
            </a:r>
            <a:endParaRPr lang="en-US" altLang="zh-CN" dirty="0"/>
          </a:p>
          <a:p>
            <a:r>
              <a:rPr lang="en-US" altLang="zh-CN" dirty="0"/>
              <a:t>P4</a:t>
            </a:r>
            <a:r>
              <a:rPr lang="zh-CN" altLang="en-US" dirty="0"/>
              <a:t>：</a:t>
            </a:r>
            <a:r>
              <a:rPr lang="en-US" altLang="zh-CN" dirty="0"/>
              <a:t>DBB (Dynamic Bass Boost)</a:t>
            </a:r>
            <a:endParaRPr lang="zh-CN" altLang="en-US" dirty="0"/>
          </a:p>
          <a:p>
            <a:r>
              <a:rPr lang="en-US" altLang="zh-CN" dirty="0"/>
              <a:t>P5</a:t>
            </a:r>
            <a:r>
              <a:rPr lang="zh-CN" altLang="en-US" dirty="0"/>
              <a:t>：</a:t>
            </a:r>
            <a:r>
              <a:rPr lang="en-US" altLang="zh-CN" dirty="0"/>
              <a:t>Sub-Woofer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354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144</Words>
  <Application>Microsoft Office PowerPoint</Application>
  <PresentationFormat>宽屏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DSP应用——蓝牙音箱</vt:lpstr>
      <vt:lpstr>DSP功能需求（蓝牙音箱）</vt:lpstr>
      <vt:lpstr>音效算法说明及优先级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DSP应用——蓝牙音箱</dc:title>
  <dc:creator>Bai Rong</dc:creator>
  <cp:lastModifiedBy>Bai Rong</cp:lastModifiedBy>
  <cp:revision>14</cp:revision>
  <dcterms:created xsi:type="dcterms:W3CDTF">2022-04-22T09:27:45Z</dcterms:created>
  <dcterms:modified xsi:type="dcterms:W3CDTF">2022-04-22T10:52:08Z</dcterms:modified>
</cp:coreProperties>
</file>