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1824" r:id="rId4"/>
    <p:sldId id="1826" r:id="rId5"/>
    <p:sldId id="1827" r:id="rId6"/>
    <p:sldId id="1829" r:id="rId7"/>
    <p:sldId id="1830" r:id="rId8"/>
    <p:sldId id="1831" r:id="rId9"/>
    <p:sldId id="1832" r:id="rId10"/>
    <p:sldId id="312" r:id="rId11"/>
    <p:sldId id="182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660"/>
  </p:normalViewPr>
  <p:slideViewPr>
    <p:cSldViewPr snapToGrid="0">
      <p:cViewPr>
        <p:scale>
          <a:sx n="66" d="100"/>
          <a:sy n="66" d="100"/>
        </p:scale>
        <p:origin x="869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2F7AD-0641-4FC4-B1E9-2049A8B5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ACED0-257C-4621-910A-93FAAAF5C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5A0BC-EEA5-476D-BC3A-539F9217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61F3A-AD50-4022-B116-CE1AC333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3253D-D03B-4239-837F-572A3A17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9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2DB11-D8F5-4BAB-83DE-FC2BE251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A44BA-C557-413D-B484-0C403608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4AE30-BC41-4027-8AD4-C5726CA2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E7707-C24F-4270-9581-BF8461AF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16405-D6E6-4354-AD19-5C347030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1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71C85E-5FAD-4796-87C1-D87921DFC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F3095-8315-4B22-8E96-584B33E3E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80441-20D8-4143-8A4D-59362B60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6F9F6-5A64-41CD-9660-8BC7D446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19D0F-C8BF-4AF7-8E19-FD86E7F9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6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E7D4-6B72-4EFC-8F04-B7DB46A4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3F402-B5C1-4024-A36E-EF4A07E4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D20F9-96A2-4DF5-9906-FA7D5140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D6FE2-08DF-4003-BCAD-A53E0776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4C412-E28C-4E58-B03A-0503DDC9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49034-51BF-4793-9666-162BA96F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E2F5E-491A-4BA6-B8C7-84163F4B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E64CE-61C6-403A-8B1D-6778F190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F6A1B-9FAC-4B3A-8325-68FB16A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716A7-59BC-4170-9A85-2E512DE4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6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BB314-A459-4413-9713-63E10D48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C4368-24AE-410E-9ED5-9FE236F33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45817-9121-4E56-8B83-0823CDAD5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03BCA-9ED1-4D40-BA0E-662FFE81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BEC1F-CD52-4300-837B-1FF23360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F5492-609B-4AA0-84F5-176E3057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9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E068D-C344-45D1-B834-362301F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C47E8-0A72-4467-8FAE-F6E7F041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E26998-468C-43E3-AC63-429A2A29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9BFFF4-0664-4AD7-9717-E449FC4A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4C98F8-C00A-4944-A18C-A08834B96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226B92-0809-4EB0-B86C-AE74190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F1ECA0-1926-40E3-BB68-F0040E7A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779CC4-3527-40B8-9E55-2E6DA747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98B2-EB10-48DA-BEE0-A8133DEC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AF0295-D64F-461F-8C8E-5619D3C5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41FF9E-EF85-4F8D-9F12-B43DBAB5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AC824-CE11-4CA0-AAEE-7E193C3D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2E2BEB-F3BE-4E72-AEB2-9B507444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F1010-4162-45BC-BF4A-9FEAC869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B8B06-6833-4B05-9057-70C0B5DA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9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56283-84C5-4FD7-9F21-E12FDAC5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61993-D96B-466F-90E9-5DE2F37A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8733A-750D-4FC9-923A-85F927C8A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2BE7C-9DD1-4C04-8CDB-C7A1322B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AC05A-86F4-446C-B6A1-CE4010C5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140B8-0101-4E34-B705-F5F60911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1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AEA9-BA5A-4057-88EB-661F9A4D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08B7E-6390-450F-ADDE-C5C75BD1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55255-3C7F-4877-81CA-A61F17FA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B9620-DBC6-4FEA-A3D1-C66F5775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7EF4C-B708-48CB-9A09-421F09A3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B2BAB-A2C2-497A-B88A-7E8B8215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852632-3AD9-48E5-B95C-0F9F26E0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56880-B527-4D14-97F7-E8589CA2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1DAE4-FA66-42FD-8692-F0AF15D0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BAEAF-DFC1-4A41-827C-3A4F22ED7114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858B-97EE-461D-9A18-85B5D7B4C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B9471-3D7D-406E-B6B0-7187063A3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1FC6-825D-43F6-8D2C-7ED1E6635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64866-A2F4-40EB-BDAB-A67336173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4214"/>
          </a:xfrm>
        </p:spPr>
        <p:txBody>
          <a:bodyPr/>
          <a:lstStyle/>
          <a:p>
            <a:r>
              <a:rPr lang="en-US" altLang="zh-CN" dirty="0"/>
              <a:t>ALTO Low Power Mode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3B73F4-C04F-4DC2-955C-17E468FF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1868"/>
            <a:ext cx="9144000" cy="1505932"/>
          </a:xfrm>
        </p:spPr>
        <p:txBody>
          <a:bodyPr/>
          <a:lstStyle/>
          <a:p>
            <a:r>
              <a:rPr lang="en-US" altLang="zh-CN" dirty="0"/>
              <a:t>V1.1</a:t>
            </a:r>
          </a:p>
          <a:p>
            <a:endParaRPr lang="en-US" altLang="zh-CN" dirty="0"/>
          </a:p>
          <a:p>
            <a:r>
              <a:rPr lang="en-US" altLang="zh-CN" dirty="0"/>
              <a:t>Soundec, 26 Feb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29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4B76-681C-44E1-8ECD-B8F08AC3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225606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160" y="215532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fr-FR" dirty="0"/>
              <a:t>Power Cons</a:t>
            </a:r>
            <a:r>
              <a:rPr lang="en-US" altLang="zh-CN" dirty="0"/>
              <a:t>um</a:t>
            </a:r>
            <a:r>
              <a:rPr lang="fr-FR" dirty="0" err="1"/>
              <a:t>ption</a:t>
            </a:r>
            <a:r>
              <a:rPr lang="fr-FR" dirty="0"/>
              <a:t> in Low Power Mode</a:t>
            </a:r>
            <a:endParaRPr lang="en-AU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1520" y="947154"/>
            <a:ext cx="5120640" cy="5695314"/>
          </a:xfrm>
        </p:spPr>
        <p:txBody>
          <a:bodyPr>
            <a:normAutofit fontScale="92500" lnSpcReduction="10000"/>
          </a:bodyPr>
          <a:lstStyle/>
          <a:p>
            <a:r>
              <a:rPr lang="fr-FR" sz="1999" dirty="0"/>
              <a:t>OPM </a:t>
            </a:r>
            <a:r>
              <a:rPr lang="fr-FR" sz="1999" dirty="0">
                <a:sym typeface="Wingdings" panose="05000000000000000000" pitchFamily="2" charset="2"/>
              </a:rPr>
              <a:t> active in LP mode</a:t>
            </a:r>
            <a:endParaRPr lang="fr-FR" sz="1999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799" dirty="0"/>
              <a:t>Low-power mode: 300 </a:t>
            </a:r>
            <a:r>
              <a:rPr lang="fr-FR" sz="1799" dirty="0" err="1"/>
              <a:t>nA</a:t>
            </a:r>
            <a:endParaRPr lang="fr-FR" sz="1799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199" dirty="0"/>
              <a:t>PORBOR </a:t>
            </a:r>
            <a:r>
              <a:rPr lang="fr-FR" altLang="zh-CN" sz="1800" dirty="0">
                <a:sym typeface="Wingdings" panose="05000000000000000000" pitchFamily="2" charset="2"/>
              </a:rPr>
              <a:t> active in LP mode</a:t>
            </a:r>
            <a:endParaRPr lang="fr-FR" altLang="zh-CN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799" dirty="0"/>
              <a:t>Low-power mode: 5nA</a:t>
            </a:r>
          </a:p>
          <a:p>
            <a:r>
              <a:rPr lang="fr-FR" sz="1999" dirty="0"/>
              <a:t>eSR </a:t>
            </a:r>
            <a:r>
              <a:rPr lang="fr-FR" sz="1999" dirty="0">
                <a:sym typeface="Wingdings" panose="05000000000000000000" pitchFamily="2" charset="2"/>
              </a:rPr>
              <a:t> OFF</a:t>
            </a:r>
            <a:endParaRPr lang="fr-FR" sz="1999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799" dirty="0" err="1"/>
              <a:t>Shutdown</a:t>
            </a:r>
            <a:r>
              <a:rPr lang="fr-FR" sz="1799" dirty="0"/>
              <a:t> mode on AVDPWR: 111 </a:t>
            </a:r>
            <a:r>
              <a:rPr lang="fr-FR" sz="1799" dirty="0" err="1"/>
              <a:t>nA</a:t>
            </a:r>
            <a:endParaRPr lang="fr-FR" sz="1799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799" dirty="0" err="1"/>
              <a:t>Shutdown</a:t>
            </a:r>
            <a:r>
              <a:rPr lang="fr-FR" sz="1799" dirty="0"/>
              <a:t> mode on AVD: 26 </a:t>
            </a:r>
            <a:r>
              <a:rPr lang="fr-FR" sz="1799" dirty="0" err="1"/>
              <a:t>nA</a:t>
            </a:r>
            <a:endParaRPr lang="en-AU" sz="1799" dirty="0"/>
          </a:p>
          <a:p>
            <a:r>
              <a:rPr lang="fr-FR" sz="1999" dirty="0" err="1"/>
              <a:t>iLRs</a:t>
            </a:r>
            <a:r>
              <a:rPr lang="fr-FR" sz="1999" dirty="0"/>
              <a:t> </a:t>
            </a:r>
            <a:r>
              <a:rPr lang="fr-FR" sz="1999" dirty="0">
                <a:sym typeface="Wingdings" panose="05000000000000000000" pitchFamily="2" charset="2"/>
              </a:rPr>
              <a:t> OFF</a:t>
            </a:r>
            <a:endParaRPr lang="fr-FR" sz="1999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799" dirty="0" err="1"/>
              <a:t>Shutdown</a:t>
            </a:r>
            <a:r>
              <a:rPr lang="fr-FR" sz="1799" dirty="0"/>
              <a:t> mode: 150*2 = 300 </a:t>
            </a:r>
            <a:r>
              <a:rPr lang="fr-FR" sz="1799" dirty="0" err="1"/>
              <a:t>nA</a:t>
            </a:r>
            <a:endParaRPr lang="fr-FR" sz="1799" dirty="0"/>
          </a:p>
          <a:p>
            <a:r>
              <a:rPr lang="fr-FR" sz="1999" dirty="0"/>
              <a:t>RAR </a:t>
            </a:r>
            <a:r>
              <a:rPr lang="fr-FR" sz="1999" dirty="0">
                <a:sym typeface="Wingdings" panose="05000000000000000000" pitchFamily="2" charset="2"/>
              </a:rPr>
              <a:t> </a:t>
            </a:r>
            <a:r>
              <a:rPr lang="fr-FR" sz="1999" dirty="0" err="1">
                <a:sym typeface="Wingdings" panose="05000000000000000000" pitchFamily="2" charset="2"/>
              </a:rPr>
              <a:t>qLR</a:t>
            </a:r>
            <a:r>
              <a:rPr lang="fr-FR" sz="1999" dirty="0">
                <a:sym typeface="Wingdings" panose="05000000000000000000" pitchFamily="2" charset="2"/>
              </a:rPr>
              <a:t> active</a:t>
            </a:r>
            <a:endParaRPr lang="fr-FR" sz="1999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799" dirty="0" err="1"/>
              <a:t>Retention</a:t>
            </a:r>
            <a:r>
              <a:rPr lang="fr-FR" sz="1799" dirty="0"/>
              <a:t> mode: 365 </a:t>
            </a:r>
            <a:r>
              <a:rPr lang="fr-FR" sz="1799" dirty="0" err="1"/>
              <a:t>nA</a:t>
            </a:r>
            <a:endParaRPr lang="en-AU" sz="1799" dirty="0"/>
          </a:p>
          <a:p>
            <a:r>
              <a:rPr lang="fr-FR" sz="1999" dirty="0"/>
              <a:t>Click (power switch):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799" dirty="0" err="1"/>
              <a:t>Leakage</a:t>
            </a:r>
            <a:r>
              <a:rPr lang="fr-FR" sz="1799" dirty="0"/>
              <a:t>: 1000nA       </a:t>
            </a:r>
            <a:r>
              <a:rPr lang="fr-FR" sz="2299" dirty="0"/>
              <a:t>                             </a:t>
            </a:r>
            <a:endParaRPr lang="en-AU" sz="2299" dirty="0"/>
          </a:p>
          <a:p>
            <a:r>
              <a:rPr lang="fr-FR" sz="1999" dirty="0"/>
              <a:t>OSC32K: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799" dirty="0"/>
              <a:t>70 </a:t>
            </a:r>
            <a:r>
              <a:rPr lang="fr-FR" sz="1799" dirty="0" err="1"/>
              <a:t>nA</a:t>
            </a:r>
            <a:endParaRPr lang="fr-FR" sz="2399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2200" dirty="0"/>
              <a:t>Only one IO is active (supply by OPM)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/>
              <a:t>Always-ON for sleep and wakeup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/>
              <a:t>leakage, 0.2uA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142DF49-E8FC-4C96-857F-6212C38C0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22902"/>
              </p:ext>
            </p:extLst>
          </p:nvPr>
        </p:nvGraphicFramePr>
        <p:xfrm>
          <a:off x="6304280" y="1149215"/>
          <a:ext cx="5049520" cy="455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51">
                  <a:extLst>
                    <a:ext uri="{9D8B030D-6E8A-4147-A177-3AD203B41FA5}">
                      <a16:colId xmlns:a16="http://schemas.microsoft.com/office/drawing/2014/main" val="566706424"/>
                    </a:ext>
                  </a:extLst>
                </a:gridCol>
                <a:gridCol w="2083929">
                  <a:extLst>
                    <a:ext uri="{9D8B030D-6E8A-4147-A177-3AD203B41FA5}">
                      <a16:colId xmlns:a16="http://schemas.microsoft.com/office/drawing/2014/main" val="69271736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461766152"/>
                    </a:ext>
                  </a:extLst>
                </a:gridCol>
              </a:tblGrid>
              <a:tr h="455957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 (Typical)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39817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r>
                        <a:rPr lang="en-US" altLang="zh-CN" dirty="0"/>
                        <a:t>OPM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499283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r>
                        <a:rPr lang="en-US" altLang="zh-CN" dirty="0"/>
                        <a:t>PORBOR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06881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82580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r>
                        <a:rPr lang="en-US" altLang="zh-CN" dirty="0"/>
                        <a:t>Two </a:t>
                      </a:r>
                      <a:r>
                        <a:rPr lang="en-US" altLang="zh-CN" dirty="0" err="1"/>
                        <a:t>iLR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33487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r>
                        <a:rPr lang="en-US" altLang="zh-CN" dirty="0"/>
                        <a:t>RAR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51256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r>
                        <a:rPr lang="en-US" altLang="zh-CN" dirty="0"/>
                        <a:t>Click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16682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r>
                        <a:rPr lang="en-US" altLang="zh-CN" dirty="0"/>
                        <a:t>32K OSC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5569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r>
                        <a:rPr lang="en-US" altLang="zh-CN" dirty="0"/>
                        <a:t>One 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72174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Total in LP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2.372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uA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3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25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925780"/>
              </p:ext>
            </p:extLst>
          </p:nvPr>
        </p:nvGraphicFramePr>
        <p:xfrm>
          <a:off x="838200" y="1825625"/>
          <a:ext cx="97386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2020/02/08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Document creation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Simon Wang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2020/02/26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 USB power up structure and calculation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Hongdong Song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3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411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983D-9A96-44EC-8502-A791F4A5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100"/>
          </a:xfrm>
        </p:spPr>
        <p:txBody>
          <a:bodyPr/>
          <a:lstStyle/>
          <a:p>
            <a:r>
              <a:rPr lang="en-US" altLang="zh-CN" dirty="0"/>
              <a:t>Power structure plan for MP version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4B53D-0340-4270-BBAD-F8661B5B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120" y="1757680"/>
            <a:ext cx="3561080" cy="43789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One power control pin use 2.6V power as IO power.</a:t>
            </a:r>
          </a:p>
          <a:p>
            <a:r>
              <a:rPr lang="en-US" altLang="zh-CN" dirty="0"/>
              <a:t>USB PHY share same power with other digital IO </a:t>
            </a:r>
          </a:p>
          <a:p>
            <a:r>
              <a:rPr lang="en-US" altLang="zh-CN" dirty="0"/>
              <a:t>USB PMU is in Always-on power domain, and USB core is in power down domain.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328B4A-CA62-4D10-8CAD-4010E4C7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4" y="1293368"/>
            <a:ext cx="7568946" cy="48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983D-9A96-44EC-8502-A791F4A5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1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Power status in pin control power down mode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4B53D-0340-4270-BBAD-F8661B5B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039" y="1483204"/>
            <a:ext cx="2880360" cy="4518308"/>
          </a:xfrm>
        </p:spPr>
        <p:txBody>
          <a:bodyPr>
            <a:normAutofit/>
          </a:bodyPr>
          <a:lstStyle/>
          <a:p>
            <a:r>
              <a:rPr lang="en-US" altLang="zh-CN" dirty="0"/>
              <a:t>OPM is in low power mode, RAR-</a:t>
            </a:r>
            <a:r>
              <a:rPr lang="en-US" altLang="zh-CN" dirty="0" err="1"/>
              <a:t>eSR</a:t>
            </a:r>
            <a:r>
              <a:rPr lang="en-US" altLang="zh-CN" dirty="0"/>
              <a:t>-</a:t>
            </a:r>
            <a:r>
              <a:rPr lang="en-US" altLang="zh-CN" dirty="0" err="1"/>
              <a:t>qLR</a:t>
            </a:r>
            <a:r>
              <a:rPr lang="en-US" altLang="zh-CN" dirty="0"/>
              <a:t> is in retention mode.</a:t>
            </a:r>
          </a:p>
          <a:p>
            <a:r>
              <a:rPr lang="en-US" altLang="zh-CN" dirty="0"/>
              <a:t>2x </a:t>
            </a:r>
            <a:r>
              <a:rPr lang="en-US" altLang="zh-CN" dirty="0" err="1"/>
              <a:t>iLR</a:t>
            </a:r>
            <a:r>
              <a:rPr lang="en-US" altLang="zh-CN" dirty="0"/>
              <a:t>-Victoria , </a:t>
            </a:r>
            <a:r>
              <a:rPr lang="en-US" altLang="zh-CN" dirty="0" err="1"/>
              <a:t>eSR</a:t>
            </a:r>
            <a:r>
              <a:rPr lang="en-US" altLang="zh-CN" dirty="0"/>
              <a:t>-Tugela are shutdown. </a:t>
            </a:r>
          </a:p>
          <a:p>
            <a:r>
              <a:rPr lang="en-US" altLang="zh-CN" dirty="0"/>
              <a:t>Click is shutdown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152C8A-57A2-45C9-9171-860ECFD1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3" y="1276226"/>
            <a:ext cx="7568946" cy="48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983D-9A96-44EC-8502-A791F4A5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1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Power status in USB control power down mode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4B53D-0340-4270-BBAD-F8661B5B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080" y="1472822"/>
            <a:ext cx="3211956" cy="445007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OPM is in low power mode, RAR-</a:t>
            </a:r>
            <a:r>
              <a:rPr lang="en-US" altLang="zh-CN" dirty="0" err="1"/>
              <a:t>eSR</a:t>
            </a:r>
            <a:r>
              <a:rPr lang="en-US" altLang="zh-CN" dirty="0"/>
              <a:t>-</a:t>
            </a:r>
            <a:r>
              <a:rPr lang="en-US" altLang="zh-CN" dirty="0" err="1"/>
              <a:t>qLR</a:t>
            </a:r>
            <a:r>
              <a:rPr lang="en-US" altLang="zh-CN" dirty="0"/>
              <a:t> is in retention mode.</a:t>
            </a:r>
          </a:p>
          <a:p>
            <a:r>
              <a:rPr lang="en-US" altLang="zh-CN" dirty="0"/>
              <a:t>One </a:t>
            </a:r>
            <a:r>
              <a:rPr lang="en-US" altLang="zh-CN" dirty="0" err="1"/>
              <a:t>iLR</a:t>
            </a:r>
            <a:r>
              <a:rPr lang="en-US" altLang="zh-CN" dirty="0"/>
              <a:t>-Victoria , </a:t>
            </a:r>
            <a:r>
              <a:rPr lang="en-US" altLang="zh-CN" dirty="0" err="1"/>
              <a:t>eSR</a:t>
            </a:r>
            <a:r>
              <a:rPr lang="en-US" altLang="zh-CN" dirty="0"/>
              <a:t>-Tugela are shutdown. </a:t>
            </a:r>
          </a:p>
          <a:p>
            <a:r>
              <a:rPr lang="en-US" altLang="zh-CN" dirty="0"/>
              <a:t>Click is shutdown</a:t>
            </a:r>
          </a:p>
          <a:p>
            <a:r>
              <a:rPr lang="en-US" altLang="zh-CN" dirty="0"/>
              <a:t>One </a:t>
            </a:r>
            <a:r>
              <a:rPr lang="en-US" altLang="zh-CN" dirty="0" err="1"/>
              <a:t>iLR</a:t>
            </a:r>
            <a:r>
              <a:rPr lang="en-US" altLang="zh-CN" dirty="0"/>
              <a:t>-Victoria is active to enable USB PHY and Digital IO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5AE65-8E2C-4411-9AC0-8867B2FF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4" y="1158240"/>
            <a:ext cx="7568946" cy="48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983D-9A96-44EC-8502-A791F4A5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100"/>
          </a:xfrm>
        </p:spPr>
        <p:txBody>
          <a:bodyPr>
            <a:normAutofit/>
          </a:bodyPr>
          <a:lstStyle/>
          <a:p>
            <a:r>
              <a:rPr lang="en-US" altLang="zh-CN" dirty="0"/>
              <a:t>Power Consumption of Major Blocks 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F88D07D-E26A-424B-AA27-0B888DFD5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838015"/>
              </p:ext>
            </p:extLst>
          </p:nvPr>
        </p:nvGraphicFramePr>
        <p:xfrm>
          <a:off x="899023" y="1216025"/>
          <a:ext cx="9887721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718">
                  <a:extLst>
                    <a:ext uri="{9D8B030D-6E8A-4147-A177-3AD203B41FA5}">
                      <a16:colId xmlns:a16="http://schemas.microsoft.com/office/drawing/2014/main" val="4206858710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3086129780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1799528942"/>
                    </a:ext>
                  </a:extLst>
                </a:gridCol>
                <a:gridCol w="5405255">
                  <a:extLst>
                    <a:ext uri="{9D8B030D-6E8A-4147-A177-3AD203B41FA5}">
                      <a16:colId xmlns:a16="http://schemas.microsoft.com/office/drawing/2014/main" val="1947288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Normal </a:t>
                      </a:r>
                    </a:p>
                    <a:p>
                      <a:pPr algn="ctr"/>
                      <a:r>
                        <a:rPr lang="en-US" altLang="zh-CN" sz="1400" dirty="0"/>
                        <a:t>mode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LP</a:t>
                      </a:r>
                    </a:p>
                    <a:p>
                      <a:pPr algn="ctr"/>
                      <a:r>
                        <a:rPr lang="en-US" altLang="zh-CN" sz="1400" dirty="0"/>
                        <a:t>Mode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Note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8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OPM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0.3uA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0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RAR-</a:t>
                      </a:r>
                      <a:r>
                        <a:rPr lang="en-US" altLang="zh-CN" sz="1400" dirty="0" err="1"/>
                        <a:t>eSR</a:t>
                      </a:r>
                      <a:r>
                        <a:rPr lang="en-US" altLang="zh-CN" sz="1400" dirty="0"/>
                        <a:t>-</a:t>
                      </a:r>
                      <a:r>
                        <a:rPr lang="en-US" altLang="zh-CN" sz="1400" dirty="0" err="1"/>
                        <a:t>qLR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70uA + TBD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0.365uA + TBD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DC/DC + LDO,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current limited to 1 mA in LP mode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iLR</a:t>
                      </a:r>
                      <a:r>
                        <a:rPr lang="en-US" altLang="zh-CN" sz="1400" dirty="0"/>
                        <a:t>-Victoria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40uA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0.15uA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LDO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0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eSR</a:t>
                      </a:r>
                      <a:r>
                        <a:rPr lang="en-US" altLang="zh-CN" sz="1400" dirty="0"/>
                        <a:t>-Tugela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187uA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0.35uA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95%, 90%, 70% efficiency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3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PORBOR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0.05nA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9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TBD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5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4 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 uA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 uA leakage per IO cell in typical case.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1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32K OSC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70nA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70nA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6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Cell Leakage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1.25mA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Cut down power in low power mode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1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Cell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80.9mA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Cut down power in low power mode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5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50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983D-9A96-44EC-8502-A791F4A5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1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Chip Power Consumption in Power Down mode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E4EB0EA-BE2A-4EC1-884D-231CBA4C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322477"/>
              </p:ext>
            </p:extLst>
          </p:nvPr>
        </p:nvGraphicFramePr>
        <p:xfrm>
          <a:off x="982663" y="1809750"/>
          <a:ext cx="102266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10225979" imgH="3238442" progId="Excel.Sheet.12">
                  <p:embed/>
                </p:oleObj>
              </mc:Choice>
              <mc:Fallback>
                <p:oleObj name="Worksheet" r:id="rId3" imgW="10225979" imgH="32384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663" y="1809750"/>
                        <a:ext cx="10226675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90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89D9-A407-4976-9AE8-410C0E02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IP Hibernation Feature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46049-C642-4041-BB87-FEC0369D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940" y="4935187"/>
            <a:ext cx="3017520" cy="4470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dirty="0"/>
              <a:t>PMU block signal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5F788-B541-4749-B3AC-BD7805D8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0916"/>
            <a:ext cx="5315001" cy="2237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AA4704-D56D-43CF-A098-1901A5717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25" y="2035698"/>
            <a:ext cx="5733393" cy="33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2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6177-B741-45A4-AA6A-76B0BD8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Down IO Structure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05E87A-938E-4D79-8BFB-63326B8D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94" y="1690688"/>
            <a:ext cx="9113434" cy="43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398</Words>
  <Application>Microsoft Office PowerPoint</Application>
  <PresentationFormat>宽屏</PresentationFormat>
  <Paragraphs>126</Paragraphs>
  <Slides>11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Microsoft Excel 工作表</vt:lpstr>
      <vt:lpstr>ALTO Low Power Mode</vt:lpstr>
      <vt:lpstr>PowerPoint 演示文稿</vt:lpstr>
      <vt:lpstr>Power structure plan for MP version</vt:lpstr>
      <vt:lpstr>Power status in pin control power down mode </vt:lpstr>
      <vt:lpstr>Power status in USB control power down mode </vt:lpstr>
      <vt:lpstr>Power Consumption of Major Blocks </vt:lpstr>
      <vt:lpstr>Chip Power Consumption in Power Down mode</vt:lpstr>
      <vt:lpstr>USB IP Hibernation Feature</vt:lpstr>
      <vt:lpstr>Power Down IO Structure</vt:lpstr>
      <vt:lpstr>END</vt:lpstr>
      <vt:lpstr>Power Consumption in Low Power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ALTO Low Power Mode</dc:title>
  <dc:creator>zhizhong wang</dc:creator>
  <cp:lastModifiedBy>Song 红东</cp:lastModifiedBy>
  <cp:revision>26</cp:revision>
  <dcterms:created xsi:type="dcterms:W3CDTF">2020-02-07T21:11:43Z</dcterms:created>
  <dcterms:modified xsi:type="dcterms:W3CDTF">2020-02-26T07:21:15Z</dcterms:modified>
</cp:coreProperties>
</file>