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88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04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30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83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4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9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8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7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1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C16A-A0A5-E341-85AB-3CDCE4A6CA6C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7CB5-B7F0-624D-8984-1B6D06D58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03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头盔蓝牙</a:t>
            </a:r>
            <a:r>
              <a:rPr kumimoji="1" lang="en-US" altLang="zh-CN" sz="4800" dirty="0" smtClean="0"/>
              <a:t>+DSP</a:t>
            </a:r>
            <a:r>
              <a:rPr kumimoji="1" lang="zh-CN" altLang="en-US" sz="4800" dirty="0" smtClean="0"/>
              <a:t>方案说明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918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904" y="378379"/>
            <a:ext cx="10515600" cy="416751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方案整体框图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4" y="1020081"/>
            <a:ext cx="9471772" cy="55861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31676" y="1032997"/>
            <a:ext cx="16830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其中</a:t>
            </a:r>
            <a:r>
              <a:rPr kumimoji="1" lang="en-US" altLang="zh-CN" sz="1600" dirty="0" smtClean="0"/>
              <a:t>DSP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A2</a:t>
            </a:r>
            <a:r>
              <a:rPr kumimoji="1" lang="zh-CN" altLang="en-US" sz="1600" dirty="0" smtClean="0"/>
              <a:t>是出门问问专属</a:t>
            </a:r>
            <a:r>
              <a:rPr kumimoji="1" lang="en-US" altLang="zh-CN" sz="1600" dirty="0" smtClean="0"/>
              <a:t>AI</a:t>
            </a:r>
            <a:r>
              <a:rPr kumimoji="1" lang="zh-CN" altLang="en-US" sz="1600" dirty="0" smtClean="0"/>
              <a:t>芯片。高性能、低功耗、支持多路</a:t>
            </a:r>
            <a:r>
              <a:rPr kumimoji="1" lang="en-US" altLang="zh-CN" sz="1600" dirty="0" smtClean="0"/>
              <a:t>mic</a:t>
            </a:r>
            <a:r>
              <a:rPr kumimoji="1" lang="zh-CN" altLang="en-US" sz="1600" dirty="0" smtClean="0"/>
              <a:t>。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BT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ATS3019</a:t>
            </a:r>
            <a:r>
              <a:rPr kumimoji="1" lang="zh-CN" altLang="en-US" sz="1600" dirty="0" smtClean="0"/>
              <a:t>是矩芯的蓝牙芯片，支持双联，可同时连接手机和车机。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173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6494" y="1226619"/>
            <a:ext cx="8385313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1.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蓝牙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BT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：蓝牙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5.0(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支持双手机连接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) </a:t>
            </a:r>
          </a:p>
          <a:p>
            <a:endParaRPr lang="en-US" altLang="zh-CN" sz="1600" dirty="0">
              <a:solidFill>
                <a:srgbClr val="000000"/>
              </a:solidFill>
              <a:latin typeface="PingFangSC-Regular" charset="-122"/>
            </a:endParaRPr>
          </a:p>
          <a:p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2.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蓝牙距离：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&gt;10m </a:t>
            </a:r>
          </a:p>
          <a:p>
            <a:endParaRPr lang="en-US" altLang="zh-CN" sz="1600" dirty="0">
              <a:solidFill>
                <a:srgbClr val="000000"/>
              </a:solidFill>
              <a:latin typeface="PingFangSC-Regular" charset="-122"/>
            </a:endParaRPr>
          </a:p>
          <a:p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3.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电池类型：聚合物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900 mA </a:t>
            </a:r>
          </a:p>
          <a:p>
            <a:endParaRPr lang="en-US" altLang="zh-CN" sz="1600" dirty="0">
              <a:solidFill>
                <a:srgbClr val="000000"/>
              </a:solidFill>
              <a:latin typeface="PingFangSC-Regular" charset="-122"/>
            </a:endParaRPr>
          </a:p>
          <a:p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4.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播放时间：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12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小时 </a:t>
            </a:r>
            <a:endParaRPr lang="en-US" altLang="zh-CN" sz="1600" b="0" i="0" dirty="0" smtClean="0">
              <a:solidFill>
                <a:srgbClr val="000000"/>
              </a:solidFill>
              <a:effectLst/>
              <a:latin typeface="PingFangSC-Regular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PingFangSC-Regular" charset="-122"/>
            </a:endParaRPr>
          </a:p>
          <a:p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5.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电源输入：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5V 1A </a:t>
            </a:r>
          </a:p>
          <a:p>
            <a:endParaRPr lang="en-US" altLang="zh-CN" sz="1600" dirty="0">
              <a:solidFill>
                <a:srgbClr val="000000"/>
              </a:solidFill>
              <a:latin typeface="PingFangSC-Regular" charset="-122"/>
            </a:endParaRPr>
          </a:p>
          <a:p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6.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扬声器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1.25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寸驱动器 </a:t>
            </a:r>
            <a:endParaRPr lang="en-US" altLang="zh-CN" sz="1600" b="0" i="0" dirty="0" smtClean="0">
              <a:solidFill>
                <a:srgbClr val="000000"/>
              </a:solidFill>
              <a:effectLst/>
              <a:latin typeface="PingFangSC-Regular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PingFangSC-Regular" charset="-122"/>
            </a:endParaRPr>
          </a:p>
          <a:p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7.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扬声器输出功率：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500nW*2 </a:t>
            </a:r>
          </a:p>
          <a:p>
            <a:endParaRPr lang="en-US" altLang="zh-CN" sz="1600" dirty="0">
              <a:solidFill>
                <a:srgbClr val="000000"/>
              </a:solidFill>
              <a:latin typeface="PingFangSC-Regular" charset="-122"/>
            </a:endParaRPr>
          </a:p>
          <a:p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8.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解决方案： 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ATS3019(I2S RX)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，含均衡器算法 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A2(DSP)I2S RX ENC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和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AEC </a:t>
            </a:r>
          </a:p>
          <a:p>
            <a:endParaRPr lang="en-US" altLang="zh-CN" sz="1600" dirty="0">
              <a:solidFill>
                <a:srgbClr val="000000"/>
              </a:solidFill>
              <a:latin typeface="PingFangSC-Regular" charset="-122"/>
            </a:endParaRPr>
          </a:p>
          <a:p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9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、功耗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(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约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80 mA) </a:t>
            </a:r>
          </a:p>
          <a:p>
            <a:endParaRPr lang="en-US" altLang="zh-CN" sz="1600" dirty="0">
              <a:solidFill>
                <a:srgbClr val="000000"/>
              </a:solidFill>
              <a:latin typeface="PingFangSC-Regular" charset="-122"/>
            </a:endParaRPr>
          </a:p>
          <a:p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10.3 MIC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噪声消除（电路硬回采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+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双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mic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降噪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+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喇叭旁边一颗参考</a:t>
            </a:r>
            <a:r>
              <a:rPr lang="en-US" altLang="zh-CN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mic</a:t>
            </a:r>
            <a:r>
              <a:rPr lang="zh-CN" altLang="en-US" sz="1600" b="0" i="0" dirty="0" smtClean="0">
                <a:solidFill>
                  <a:srgbClr val="000000"/>
                </a:solidFill>
                <a:effectLst/>
                <a:latin typeface="PingFangSC-Regular" charset="-122"/>
              </a:rPr>
              <a:t>）</a:t>
            </a:r>
            <a:endParaRPr lang="zh-CN" altLang="en-US" sz="16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9904" y="378379"/>
            <a:ext cx="10515600" cy="416751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规格参数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884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155</Words>
  <Application>Microsoft Macintosh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PingFangSC-Regular</vt:lpstr>
      <vt:lpstr>Arial</vt:lpstr>
      <vt:lpstr>Office 主题</vt:lpstr>
      <vt:lpstr>头盔蓝牙+DSP方案说明</vt:lpstr>
      <vt:lpstr>方案整体框图</vt:lpstr>
      <vt:lpstr>规格参数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头盔蓝牙+DSP方案说明</dc:title>
  <dc:creator>熊 涛</dc:creator>
  <cp:lastModifiedBy>熊 涛</cp:lastModifiedBy>
  <cp:revision>13</cp:revision>
  <dcterms:created xsi:type="dcterms:W3CDTF">2021-02-22T01:51:27Z</dcterms:created>
  <dcterms:modified xsi:type="dcterms:W3CDTF">2021-02-22T02:44:35Z</dcterms:modified>
</cp:coreProperties>
</file>