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66" r:id="rId5"/>
    <p:sldId id="257" r:id="rId6"/>
    <p:sldId id="267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5BD5-FD34-43EA-BE8A-931EBF68B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E5A05-31CE-4410-B3E7-196D3C3D5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7B793-9B90-4492-BBC3-1D7C335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3FDE8-98E8-4A00-96FD-5F961A0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BFB32-6F14-4D4E-99C2-82B05EA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159D-E476-4497-AD85-64F6362C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84809-B4B4-456D-88D6-C86773BA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C0F89-F03F-4432-BEB6-AA9681CC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9455-844F-4F02-8FEC-3E31D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FF2E-F572-41D0-B2D7-C2F17FA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6DF1-405B-4BE7-9BCE-CAEE6832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F92F4-47F9-4117-9E03-78B84AF8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E11A-4DD5-43D7-99D9-D68A3BA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501E4-A1FA-466E-9695-730AF59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1AA7B-C9A0-4F49-9071-4FB172E0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2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6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6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E70-C82B-42BA-8279-671EEBB7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98090-1535-440A-A75B-279F72B4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C6848-4194-4949-9B83-1529059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88431-88A2-46EA-8DC4-24FA6FA8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C53E8-095B-47EA-B96D-BBCA7E7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59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06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85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5C7F8-B9A5-40EB-B3A3-CD8F86A3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FED8-27E6-49ED-8C5C-DD4015B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CE92-FF2F-4026-BBCB-640FE31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989CF-FA19-4B19-98B5-109B1AF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43B9-6A1F-40F4-A43B-EE24442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4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77F6-89C0-4EF2-B2B8-25F400AB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31317-AD32-4DA9-98F6-0F89951C1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A4563-2004-40B8-B117-154268A5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CCBE9-9DEC-424A-AD87-32F289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4A37B-54CB-4DC0-A3B7-DE4B508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46550-4A5C-4DF0-BC64-EE1B0DB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99940-C572-48E5-ABCC-351768B8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CB3D5-6FEB-4157-9364-71C9D9B1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814AF-D2F3-4833-8311-EBE3E9F2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0FD524-9946-4371-9F7D-C9D9E2CB5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9D7936-D6D1-41D3-93BA-39B8EC99A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C0696-0B20-4A07-9233-F0820D0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92592-59EE-444E-B76C-800B98BC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CF4B0-A97A-42FE-B9A4-CE754573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2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6B71-C1E8-4B63-A8AA-8F3789D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BCCBE-9333-4F83-B558-42FCF12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6FA2D-A6F8-4BA7-97D8-0D678F5D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32806-D7E2-4AF7-901B-29E5B02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00504-5DBA-4E37-9ACD-132CC7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EF3FB-5398-4DEE-83F4-2FDFE7DA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7941C-B25B-4B2C-99D0-1258977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30376-8B57-49A6-B9F2-FE7B094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41CA-291F-4C14-AEF2-3C50D174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FB660-2109-4AA7-9573-C47A39F1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F000E-C106-419F-802A-7AE3B842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B3F6F-73E3-4A44-A0A8-34EFD0D4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65CD1-D30D-4D9F-8B64-58D9EDC2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193-C12E-491A-ABDA-161BCE9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06E3-2E44-49CB-BE6C-AF137132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012E-A594-4E5D-AA40-304097E38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6C547-ED34-4245-912C-E8578E61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F9F0-16CC-4C20-B9B1-2521E73E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4772A-E8CA-4EFE-BBD5-B603F601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DD1A9-F9CB-4D14-9CD0-DD9F8D6F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F6D81-A001-4F28-AC5B-10F821EE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E6596-2E98-45D1-901C-0A312E2D2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7AD7-C65F-4FC9-8BB3-46357C9429F2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D75C4-83F3-4A3D-A4D7-4E54F4F9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223AA-03C7-4E7A-853F-8131D799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DC48-D786-40DF-9DB8-B7C4437E9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D9B0-6846-490C-A8D0-DD8E0BD6F7A7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4288-19FA-47E4-9585-8E047303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6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BD0-86E1-4324-8BB5-9E5EFE56C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九音科技</a:t>
            </a:r>
            <a:br>
              <a:rPr lang="en-US" altLang="zh-CN" dirty="0"/>
            </a:br>
            <a:r>
              <a:rPr lang="en-US" altLang="zh-CN" dirty="0"/>
              <a:t>USB</a:t>
            </a:r>
            <a:r>
              <a:rPr lang="zh-CN" altLang="en-US" dirty="0"/>
              <a:t>桌面克风解决方案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64F53-7BA8-472F-959A-DA8346181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22D862-5BA2-4964-A34E-81AA0E46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B98E-0D6E-4EA1-A078-43EBA6EE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E6580-4DAC-4AF1-B9BF-A43B1D29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本方案是</a:t>
            </a:r>
            <a:r>
              <a:rPr lang="en-US" altLang="zh-CN" dirty="0"/>
              <a:t>USB</a:t>
            </a:r>
            <a:r>
              <a:rPr lang="zh-CN" altLang="en-US" dirty="0"/>
              <a:t>桌面麦克风，适用于网络直播、专业录音、家庭</a:t>
            </a:r>
            <a:r>
              <a:rPr lang="en-US" altLang="zh-CN" dirty="0"/>
              <a:t>K</a:t>
            </a:r>
            <a:r>
              <a:rPr lang="zh-CN" altLang="en-US" dirty="0"/>
              <a:t>歌等各种拾音场景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本方案具有以下特点</a:t>
            </a:r>
            <a:endParaRPr lang="en-US" altLang="zh-CN" dirty="0"/>
          </a:p>
          <a:p>
            <a:pPr lvl="2"/>
            <a:r>
              <a:rPr lang="en-US" altLang="zh-CN" dirty="0"/>
              <a:t>SNC8600</a:t>
            </a:r>
            <a:r>
              <a:rPr lang="zh-CN" altLang="en-US" dirty="0"/>
              <a:t>单芯片解决方案</a:t>
            </a:r>
            <a:endParaRPr lang="en-US" altLang="zh-CN" dirty="0"/>
          </a:p>
          <a:p>
            <a:pPr lvl="2"/>
            <a:r>
              <a:rPr lang="en-US" altLang="zh-CN" dirty="0"/>
              <a:t>USB</a:t>
            </a:r>
            <a:r>
              <a:rPr lang="zh-CN" altLang="en-US" dirty="0"/>
              <a:t>连接设备，支持电脑、手机、平板等，内置声卡，插上即用不需要安装驱动</a:t>
            </a:r>
            <a:endParaRPr lang="en-US" altLang="zh-CN" dirty="0"/>
          </a:p>
          <a:p>
            <a:pPr lvl="2"/>
            <a:r>
              <a:rPr lang="zh-CN" altLang="en-US" dirty="0"/>
              <a:t>实时监听，边录边听实时调整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192K</a:t>
            </a:r>
            <a:r>
              <a:rPr lang="zh-CN" altLang="en-US" dirty="0"/>
              <a:t>采样率</a:t>
            </a:r>
            <a:r>
              <a:rPr lang="en-US" altLang="zh-CN" dirty="0"/>
              <a:t>24</a:t>
            </a:r>
            <a:r>
              <a:rPr lang="zh-CN" altLang="en-US" dirty="0"/>
              <a:t>位精度高清拾音，实现</a:t>
            </a:r>
            <a:r>
              <a:rPr lang="en-US" altLang="zh-CN" dirty="0"/>
              <a:t>Hi-Res</a:t>
            </a:r>
            <a:r>
              <a:rPr lang="zh-CN" altLang="en-US" dirty="0"/>
              <a:t>录音</a:t>
            </a:r>
            <a:endParaRPr lang="en-US" altLang="zh-CN" dirty="0"/>
          </a:p>
          <a:p>
            <a:pPr lvl="2"/>
            <a:r>
              <a:rPr lang="zh-CN" altLang="en-US" dirty="0"/>
              <a:t>支持环境降噪，有效抑制环境噪声，降低房间声学环境要求，轻松拾取干净人声</a:t>
            </a:r>
            <a:endParaRPr lang="en-US" altLang="zh-CN" dirty="0"/>
          </a:p>
          <a:p>
            <a:pPr lvl="2"/>
            <a:r>
              <a:rPr lang="zh-CN" altLang="en-US" dirty="0"/>
              <a:t>支持耳放和麦克风音量旋钮调节，便捷控制增益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等系统，</a:t>
            </a:r>
            <a:r>
              <a:rPr lang="en-US" altLang="zh-CN" dirty="0"/>
              <a:t>USB</a:t>
            </a:r>
            <a:r>
              <a:rPr lang="zh-CN" altLang="en-US" dirty="0"/>
              <a:t>兼容性高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26A37-5826-4284-8D1F-A6A41628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2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1B7B-3C67-4D96-836C-71A2266C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一、产品功能特点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9A49-2A9F-4FB1-A250-817374D4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8217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支持</a:t>
            </a:r>
            <a:r>
              <a:rPr lang="en-US" altLang="zh-CN" sz="2400" dirty="0"/>
              <a:t>USB</a:t>
            </a:r>
            <a:r>
              <a:rPr lang="zh-CN" altLang="en-US" sz="2400" dirty="0"/>
              <a:t>输出，即插即用</a:t>
            </a:r>
            <a:endParaRPr lang="en-US" altLang="zh-CN" sz="2400" dirty="0"/>
          </a:p>
          <a:p>
            <a:r>
              <a:rPr lang="zh-CN" altLang="en-US" sz="2400" dirty="0"/>
              <a:t>支持</a:t>
            </a:r>
            <a:r>
              <a:rPr lang="en-US" altLang="zh-CN" sz="2400" dirty="0"/>
              <a:t>3.5</a:t>
            </a:r>
            <a:r>
              <a:rPr lang="zh-CN" altLang="en-US" sz="2400" dirty="0"/>
              <a:t>耳机监听功能，实时混音，监听实时效果</a:t>
            </a:r>
            <a:endParaRPr lang="en-US" altLang="zh-CN" sz="2400" dirty="0"/>
          </a:p>
          <a:p>
            <a:r>
              <a:rPr lang="zh-CN" altLang="en-US" sz="2400" dirty="0"/>
              <a:t>支持按键实时调节麦克风音量和耳放音量</a:t>
            </a:r>
            <a:endParaRPr lang="en-US" altLang="zh-CN" sz="2400" dirty="0"/>
          </a:p>
          <a:p>
            <a:r>
              <a:rPr lang="zh-CN" altLang="en-US" sz="2400" dirty="0"/>
              <a:t>支持麦克风一键静音</a:t>
            </a:r>
            <a:endParaRPr lang="en-US" altLang="zh-CN" sz="2400" dirty="0"/>
          </a:p>
          <a:p>
            <a:r>
              <a:rPr lang="zh-CN" altLang="en-US" sz="2400" dirty="0"/>
              <a:t>支持降噪模式和原声模式一键切换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BA32634-BCDD-4D41-A1D0-F0917BA7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pic>
        <p:nvPicPr>
          <p:cNvPr id="5" name="图片 4" descr="黑色的麦克风&#10;&#10;中度可信度描述已自动生成">
            <a:extLst>
              <a:ext uri="{FF2B5EF4-FFF2-40B4-BE49-F238E27FC236}">
                <a16:creationId xmlns:a16="http://schemas.microsoft.com/office/drawing/2014/main" id="{5938C7F6-6BFB-7233-2783-9092DE27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688" y="1148298"/>
            <a:ext cx="3412086" cy="57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9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B041E-4073-4B25-962C-A89DF3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二、系统框图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3C3E77B-D367-49A4-A36D-C00462C8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3DA064-0F92-5093-5F67-AA04E0564231}"/>
              </a:ext>
            </a:extLst>
          </p:cNvPr>
          <p:cNvGrpSpPr/>
          <p:nvPr/>
        </p:nvGrpSpPr>
        <p:grpSpPr>
          <a:xfrm>
            <a:off x="1346886" y="2187146"/>
            <a:ext cx="9230498" cy="3779520"/>
            <a:chOff x="1346886" y="2187146"/>
            <a:chExt cx="9230498" cy="37795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CD59DF-625C-EFE2-A602-12CDC68439FC}"/>
                </a:ext>
              </a:extLst>
            </p:cNvPr>
            <p:cNvSpPr/>
            <p:nvPr/>
          </p:nvSpPr>
          <p:spPr>
            <a:xfrm>
              <a:off x="3077382" y="2187146"/>
              <a:ext cx="3911600" cy="377952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2C82EB3-DC11-882B-250A-321B93D2D6C6}"/>
                </a:ext>
              </a:extLst>
            </p:cNvPr>
            <p:cNvSpPr txBox="1"/>
            <p:nvPr/>
          </p:nvSpPr>
          <p:spPr>
            <a:xfrm>
              <a:off x="4535342" y="2458450"/>
              <a:ext cx="99568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SN8600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6844CA5-7E44-89E6-A074-FC18B17DC424}"/>
                </a:ext>
              </a:extLst>
            </p:cNvPr>
            <p:cNvSpPr/>
            <p:nvPr/>
          </p:nvSpPr>
          <p:spPr>
            <a:xfrm>
              <a:off x="4408447" y="3511178"/>
              <a:ext cx="904240" cy="889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Alg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4CBCDB-6E2D-3A9F-35ED-7DC8018102C2}"/>
                </a:ext>
              </a:extLst>
            </p:cNvPr>
            <p:cNvSpPr/>
            <p:nvPr/>
          </p:nvSpPr>
          <p:spPr>
            <a:xfrm>
              <a:off x="3077382" y="3578828"/>
              <a:ext cx="904240" cy="744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MIC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5C1D92-BD66-7325-53B8-A1B867D6D86C}"/>
                </a:ext>
              </a:extLst>
            </p:cNvPr>
            <p:cNvSpPr/>
            <p:nvPr/>
          </p:nvSpPr>
          <p:spPr>
            <a:xfrm>
              <a:off x="6328582" y="4458740"/>
              <a:ext cx="660400" cy="701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0A4C47-0B2C-E684-40B1-7A522BBCC385}"/>
                </a:ext>
              </a:extLst>
            </p:cNvPr>
            <p:cNvSpPr/>
            <p:nvPr/>
          </p:nvSpPr>
          <p:spPr>
            <a:xfrm>
              <a:off x="6313818" y="2805398"/>
              <a:ext cx="660400" cy="701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耳返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B2D2F4F-7666-706F-DAEB-17C9B25DFC99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>
              <a:off x="3981622" y="3950938"/>
              <a:ext cx="426825" cy="4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4AA26-178E-2673-BF46-8502DEDA5C70}"/>
                </a:ext>
              </a:extLst>
            </p:cNvPr>
            <p:cNvCxnSpPr>
              <a:cxnSpLocks/>
              <a:stCxn id="8" idx="6"/>
              <a:endCxn id="12" idx="1"/>
            </p:cNvCxnSpPr>
            <p:nvPr/>
          </p:nvCxnSpPr>
          <p:spPr>
            <a:xfrm flipV="1">
              <a:off x="5312687" y="3155918"/>
              <a:ext cx="1001131" cy="79976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FC13CA1-7B89-A5CC-2B50-C48F335DF227}"/>
                </a:ext>
              </a:extLst>
            </p:cNvPr>
            <p:cNvCxnSpPr>
              <a:cxnSpLocks/>
              <a:stCxn id="8" idx="6"/>
              <a:endCxn id="10" idx="1"/>
            </p:cNvCxnSpPr>
            <p:nvPr/>
          </p:nvCxnSpPr>
          <p:spPr>
            <a:xfrm>
              <a:off x="5312687" y="3955678"/>
              <a:ext cx="1015895" cy="8535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BEDE8BB-FF94-2EF3-C278-44DFC6537DB9}"/>
                </a:ext>
              </a:extLst>
            </p:cNvPr>
            <p:cNvSpPr/>
            <p:nvPr/>
          </p:nvSpPr>
          <p:spPr>
            <a:xfrm>
              <a:off x="8370742" y="4323048"/>
              <a:ext cx="2206642" cy="1089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电脑、平板、手机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D4C3574-DC6B-77C0-AC4C-E9D21B8CF9C2}"/>
                </a:ext>
              </a:extLst>
            </p:cNvPr>
            <p:cNvCxnSpPr/>
            <p:nvPr/>
          </p:nvCxnSpPr>
          <p:spPr>
            <a:xfrm>
              <a:off x="7002801" y="4920186"/>
              <a:ext cx="1381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8735944-80AB-9D75-2BC6-CE2216DB2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4218" y="4920186"/>
              <a:ext cx="138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59A44DD-29E2-E206-6C6B-5387F30DAFA1}"/>
                </a:ext>
              </a:extLst>
            </p:cNvPr>
            <p:cNvSpPr txBox="1"/>
            <p:nvPr/>
          </p:nvSpPr>
          <p:spPr>
            <a:xfrm>
              <a:off x="1346886" y="3757646"/>
              <a:ext cx="1176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ECM</a:t>
              </a:r>
              <a:r>
                <a:rPr lang="zh-CN" altLang="en-US" dirty="0"/>
                <a:t> </a:t>
              </a:r>
              <a:r>
                <a:rPr lang="en-US" altLang="zh-CN" dirty="0"/>
                <a:t>Mic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5A122F-0D0D-39FB-A5BC-AA4BB395EB0D}"/>
                </a:ext>
              </a:extLst>
            </p:cNvPr>
            <p:cNvCxnSpPr>
              <a:cxnSpLocks/>
              <a:stCxn id="47" idx="3"/>
              <a:endCxn id="9" idx="1"/>
            </p:cNvCxnSpPr>
            <p:nvPr/>
          </p:nvCxnSpPr>
          <p:spPr>
            <a:xfrm>
              <a:off x="2523661" y="3942312"/>
              <a:ext cx="553721" cy="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12DC876-323D-75E9-6CB7-450FDDE628A7}"/>
                </a:ext>
              </a:extLst>
            </p:cNvPr>
            <p:cNvSpPr/>
            <p:nvPr/>
          </p:nvSpPr>
          <p:spPr>
            <a:xfrm>
              <a:off x="8370742" y="2540763"/>
              <a:ext cx="2206642" cy="1089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监听耳机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9FACB8C-AADD-A734-804A-0DA7F22946B8}"/>
                </a:ext>
              </a:extLst>
            </p:cNvPr>
            <p:cNvCxnSpPr/>
            <p:nvPr/>
          </p:nvCxnSpPr>
          <p:spPr>
            <a:xfrm>
              <a:off x="7002801" y="3155918"/>
              <a:ext cx="1381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73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三、性能指标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0599C7-21AC-1DE6-0B81-1C60D15F1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F89EE8-C282-1390-177D-418667305B9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1870414"/>
              </p:ext>
            </p:extLst>
          </p:nvPr>
        </p:nvGraphicFramePr>
        <p:xfrm>
          <a:off x="1089769" y="2224216"/>
          <a:ext cx="8437290" cy="3311808"/>
        </p:xfrm>
        <a:graphic>
          <a:graphicData uri="http://schemas.openxmlformats.org/drawingml/2006/table">
            <a:tbl>
              <a:tblPr/>
              <a:tblGrid>
                <a:gridCol w="268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62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基本性能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参数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拾音角度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全指向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5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SNR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75dB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采样率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48K </a:t>
                      </a:r>
                      <a:r>
                        <a:rPr lang="zh-CN" alt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（降噪模式）</a:t>
                      </a:r>
                      <a:r>
                        <a:rPr lang="en-US" altLang="zh-CN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/192K</a:t>
                      </a:r>
                      <a:r>
                        <a:rPr lang="zh-CN" alt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（原声模式）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THD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&lt;3%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732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降噪深度</a:t>
                      </a:r>
                      <a:endParaRPr lang="en-US" sz="15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≥</a:t>
                      </a:r>
                      <a:r>
                        <a:rPr lang="en-US" altLang="zh-CN" sz="1400" b="0" kern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25dB  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954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Mic</a:t>
            </a:r>
            <a:r>
              <a:rPr lang="zh-CN" altLang="en-US" dirty="0"/>
              <a:t>选型：驻极体麦克风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8678157"/>
              </p:ext>
            </p:extLst>
          </p:nvPr>
        </p:nvGraphicFramePr>
        <p:xfrm>
          <a:off x="838200" y="2958465"/>
          <a:ext cx="10913745" cy="2757805"/>
        </p:xfrm>
        <a:graphic>
          <a:graphicData uri="http://schemas.openxmlformats.org/drawingml/2006/table">
            <a:tbl>
              <a:tblPr/>
              <a:tblGrid>
                <a:gridCol w="334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建议值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  <a:endParaRPr lang="en-US" sz="15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2.2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  <a:endParaRPr lang="en-US" sz="15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 单指向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  <a:endParaRPr lang="en-US" sz="15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b="0" dirty="0">
                          <a:solidFill>
                            <a:srgbClr val="4F4F4F"/>
                          </a:solidFill>
                          <a:effectLst/>
                        </a:rPr>
                        <a:t>1 kHz, 94 </a:t>
                      </a:r>
                      <a:r>
                        <a:rPr lang="pl-PL" sz="1500" b="0" dirty="0" err="1">
                          <a:solidFill>
                            <a:srgbClr val="4F4F4F"/>
                          </a:solidFill>
                          <a:effectLst/>
                        </a:rPr>
                        <a:t>dB</a:t>
                      </a:r>
                      <a:r>
                        <a:rPr lang="pl-PL" sz="1500" b="0" dirty="0">
                          <a:solidFill>
                            <a:srgbClr val="4F4F4F"/>
                          </a:solidFill>
                          <a:effectLst/>
                        </a:rPr>
                        <a:t>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-35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dB(V)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  <a:endParaRPr lang="en-US" sz="15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A-weighting at 1kHz 1Pa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&gt;60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dB(A)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f=1KHz, Pin=100dB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A2BBF28-41DA-F684-95DD-95CC45421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46" y="317165"/>
            <a:ext cx="63881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zh-CN" altLang="en-US" dirty="0"/>
              <a:t>如果配合上位机，则由上位机通过GPIO控制POWER_ON信号为高电平，使得VBAT电源输出到</a:t>
            </a:r>
            <a:r>
              <a:rPr lang="en-US" altLang="zh-CN" dirty="0"/>
              <a:t>SNC8xx</a:t>
            </a:r>
            <a:r>
              <a:rPr lang="zh-CN" altLang="en-US" dirty="0"/>
              <a:t>电源引脚AVD_PWR_ESR/AVD_PWR_RAR，从而控制</a:t>
            </a:r>
            <a:r>
              <a:rPr lang="en-US" altLang="zh-CN" dirty="0">
                <a:sym typeface="+mn-ea"/>
              </a:rPr>
              <a:t>SNC8xx</a:t>
            </a:r>
            <a:r>
              <a:rPr lang="zh-CN" altLang="en-US" dirty="0"/>
              <a:t>的工作电源。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2" name="图片 5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0482" y="2713355"/>
            <a:ext cx="8608060" cy="3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8F05DC-6D73-F23D-BDF3-D33F591D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177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r>
              <a:rPr dirty="0"/>
              <a:t>SNC8x</a:t>
            </a:r>
            <a:r>
              <a:rPr lang="en-US" dirty="0"/>
              <a:t>x</a:t>
            </a:r>
            <a:r>
              <a:rPr dirty="0"/>
              <a:t>未上电情况下，上位机控制SNC8x的DFU引脚先拉低，再向SNC8x</a:t>
            </a:r>
            <a:r>
              <a:rPr lang="en-US" dirty="0"/>
              <a:t>x</a:t>
            </a:r>
            <a:r>
              <a:rPr dirty="0"/>
              <a:t>上电，即可进入DFU模式。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引出</a:t>
            </a:r>
            <a:r>
              <a:rPr lang="en-US" altLang="zh-CN" dirty="0">
                <a:sym typeface="+mn-ea"/>
              </a:rPr>
              <a:t>USB</a:t>
            </a:r>
            <a:r>
              <a:rPr lang="zh-CN" altLang="en-US" dirty="0">
                <a:sym typeface="+mn-ea"/>
              </a:rPr>
              <a:t>接口（</a:t>
            </a:r>
            <a:r>
              <a:rPr lang="en-US" dirty="0">
                <a:sym typeface="+mn-ea"/>
              </a:rPr>
              <a:t>DP,DM,</a:t>
            </a:r>
            <a:r>
              <a:rPr lang="en-US" altLang="zh-CN" dirty="0">
                <a:sym typeface="+mn-ea"/>
              </a:rPr>
              <a:t>GND</a:t>
            </a:r>
            <a:r>
              <a:rPr lang="zh-CN" altLang="en-US" dirty="0">
                <a:sym typeface="+mn-ea"/>
              </a:rPr>
              <a:t>）做算法调试；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引出串口（</a:t>
            </a:r>
            <a:r>
              <a:rPr lang="en-US" altLang="zh-CN" dirty="0">
                <a:sym typeface="+mn-ea"/>
              </a:rPr>
              <a:t>RX,TX,GND</a:t>
            </a:r>
            <a:r>
              <a:rPr lang="zh-CN" altLang="en-US" dirty="0">
                <a:sym typeface="+mn-ea"/>
              </a:rPr>
              <a:t>）做软件调试；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5285" y="2638425"/>
            <a:ext cx="38735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257787-6C5B-473D-9042-C7882BE94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建议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详情见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70125" y="1825625"/>
            <a:ext cx="5003800" cy="3752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1D2271-1341-C940-DD71-FDEAF82AF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a2e079-5c43-4ae9-874e-7d5bb0bf3796}"/>
  <p:tag name="TABLE_ENDDRAG_ORIGIN_RECT" val="859*260"/>
  <p:tag name="TABLE_ENDDRAG_RECT" val="66*232*859*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420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1_Office 主题​​</vt:lpstr>
      <vt:lpstr>九音科技 USB桌面克风解决方案</vt:lpstr>
      <vt:lpstr>解决方案概述</vt:lpstr>
      <vt:lpstr>一、产品功能特点</vt:lpstr>
      <vt:lpstr>二、系统框图</vt:lpstr>
      <vt:lpstr>三、性能指标</vt:lpstr>
      <vt:lpstr>麦克风规格建议</vt:lpstr>
      <vt:lpstr>原理图设计建议</vt:lpstr>
      <vt:lpstr>原理图设计建议</vt:lpstr>
      <vt:lpstr>Layout建议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无线麦克风解决方案 参考设计</dc:title>
  <dc:creator>Bai Rong</dc:creator>
  <cp:lastModifiedBy>Rong Bai</cp:lastModifiedBy>
  <cp:revision>75</cp:revision>
  <dcterms:created xsi:type="dcterms:W3CDTF">2021-09-03T08:04:55Z</dcterms:created>
  <dcterms:modified xsi:type="dcterms:W3CDTF">2023-05-16T08:52:16Z</dcterms:modified>
</cp:coreProperties>
</file>