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46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 Rong" userId="ed9b1f8d9d247da1" providerId="LiveId" clId="{E1A10B46-24D6-4D43-94A8-F26FF1295ED0}"/>
    <pc:docChg chg="undo custSel addSld delSld modSld">
      <pc:chgData name="Bai Rong" userId="ed9b1f8d9d247da1" providerId="LiveId" clId="{E1A10B46-24D6-4D43-94A8-F26FF1295ED0}" dt="2021-08-27T09:55:03.582" v="585" actId="1076"/>
      <pc:docMkLst>
        <pc:docMk/>
      </pc:docMkLst>
      <pc:sldChg chg="addSp modSp mod">
        <pc:chgData name="Bai Rong" userId="ed9b1f8d9d247da1" providerId="LiveId" clId="{E1A10B46-24D6-4D43-94A8-F26FF1295ED0}" dt="2021-08-27T09:43:51.994" v="461" actId="20577"/>
        <pc:sldMkLst>
          <pc:docMk/>
          <pc:sldMk cId="2068319834" sldId="256"/>
        </pc:sldMkLst>
        <pc:spChg chg="mod">
          <ac:chgData name="Bai Rong" userId="ed9b1f8d9d247da1" providerId="LiveId" clId="{E1A10B46-24D6-4D43-94A8-F26FF1295ED0}" dt="2021-08-27T09:43:51.994" v="461" actId="20577"/>
          <ac:spMkLst>
            <pc:docMk/>
            <pc:sldMk cId="2068319834" sldId="256"/>
            <ac:spMk id="2" creationId="{F91126A6-DA74-407F-893A-C5430A71DD49}"/>
          </ac:spMkLst>
        </pc:spChg>
        <pc:spChg chg="mod">
          <ac:chgData name="Bai Rong" userId="ed9b1f8d9d247da1" providerId="LiveId" clId="{E1A10B46-24D6-4D43-94A8-F26FF1295ED0}" dt="2021-08-27T09:39:38.252" v="447" actId="20577"/>
          <ac:spMkLst>
            <pc:docMk/>
            <pc:sldMk cId="2068319834" sldId="256"/>
            <ac:spMk id="3" creationId="{CD3A3FEE-15CD-413E-BBCC-93C19D7A5A50}"/>
          </ac:spMkLst>
        </pc:spChg>
        <pc:picChg chg="add mod">
          <ac:chgData name="Bai Rong" userId="ed9b1f8d9d247da1" providerId="LiveId" clId="{E1A10B46-24D6-4D43-94A8-F26FF1295ED0}" dt="2021-08-27T09:40:42.861" v="459"/>
          <ac:picMkLst>
            <pc:docMk/>
            <pc:sldMk cId="2068319834" sldId="256"/>
            <ac:picMk id="4" creationId="{314586C1-441E-48C1-9E7D-27023F79F560}"/>
          </ac:picMkLst>
        </pc:picChg>
      </pc:sldChg>
      <pc:sldChg chg="addSp delSp modSp del mod">
        <pc:chgData name="Bai Rong" userId="ed9b1f8d9d247da1" providerId="LiveId" clId="{E1A10B46-24D6-4D43-94A8-F26FF1295ED0}" dt="2021-08-27T09:22:43.771" v="139" actId="47"/>
        <pc:sldMkLst>
          <pc:docMk/>
          <pc:sldMk cId="1328884932" sldId="257"/>
        </pc:sldMkLst>
        <pc:spChg chg="mod">
          <ac:chgData name="Bai Rong" userId="ed9b1f8d9d247da1" providerId="LiveId" clId="{E1A10B46-24D6-4D43-94A8-F26FF1295ED0}" dt="2021-08-27T09:22:23.133" v="137" actId="20577"/>
          <ac:spMkLst>
            <pc:docMk/>
            <pc:sldMk cId="1328884932" sldId="257"/>
            <ac:spMk id="2" creationId="{0BF3B2B2-A36B-4DFB-8AEF-7D55C0989FBC}"/>
          </ac:spMkLst>
        </pc:spChg>
        <pc:spChg chg="add mod">
          <ac:chgData name="Bai Rong" userId="ed9b1f8d9d247da1" providerId="LiveId" clId="{E1A10B46-24D6-4D43-94A8-F26FF1295ED0}" dt="2021-08-27T09:22:09.399" v="96" actId="478"/>
          <ac:spMkLst>
            <pc:docMk/>
            <pc:sldMk cId="1328884932" sldId="257"/>
            <ac:spMk id="8" creationId="{39A59E0C-7476-4D2B-A13C-1D89F819D69F}"/>
          </ac:spMkLst>
        </pc:spChg>
        <pc:picChg chg="del">
          <ac:chgData name="Bai Rong" userId="ed9b1f8d9d247da1" providerId="LiveId" clId="{E1A10B46-24D6-4D43-94A8-F26FF1295ED0}" dt="2021-08-27T09:22:09.399" v="96" actId="478"/>
          <ac:picMkLst>
            <pc:docMk/>
            <pc:sldMk cId="1328884932" sldId="257"/>
            <ac:picMk id="5" creationId="{C45D0864-C357-4A5B-9011-FF0A88104E41}"/>
          </ac:picMkLst>
        </pc:picChg>
      </pc:sldChg>
      <pc:sldChg chg="add del">
        <pc:chgData name="Bai Rong" userId="ed9b1f8d9d247da1" providerId="LiveId" clId="{E1A10B46-24D6-4D43-94A8-F26FF1295ED0}" dt="2021-08-27T09:18:23.747" v="5" actId="47"/>
        <pc:sldMkLst>
          <pc:docMk/>
          <pc:sldMk cId="0" sldId="261"/>
        </pc:sldMkLst>
      </pc:sldChg>
      <pc:sldChg chg="addSp delSp modSp add mod">
        <pc:chgData name="Bai Rong" userId="ed9b1f8d9d247da1" providerId="LiveId" clId="{E1A10B46-24D6-4D43-94A8-F26FF1295ED0}" dt="2021-08-27T09:22:06.608" v="95" actId="20577"/>
        <pc:sldMkLst>
          <pc:docMk/>
          <pc:sldMk cId="2234917095" sldId="262"/>
        </pc:sldMkLst>
        <pc:spChg chg="mod">
          <ac:chgData name="Bai Rong" userId="ed9b1f8d9d247da1" providerId="LiveId" clId="{E1A10B46-24D6-4D43-94A8-F26FF1295ED0}" dt="2021-08-27T09:18:22.579" v="4" actId="20577"/>
          <ac:spMkLst>
            <pc:docMk/>
            <pc:sldMk cId="2234917095" sldId="262"/>
            <ac:spMk id="2" creationId="{41B408FE-9858-4D21-9B5A-DC3EA852D754}"/>
          </ac:spMkLst>
        </pc:spChg>
        <pc:spChg chg="mod">
          <ac:chgData name="Bai Rong" userId="ed9b1f8d9d247da1" providerId="LiveId" clId="{E1A10B46-24D6-4D43-94A8-F26FF1295ED0}" dt="2021-08-27T09:22:06.608" v="95" actId="20577"/>
          <ac:spMkLst>
            <pc:docMk/>
            <pc:sldMk cId="2234917095" sldId="262"/>
            <ac:spMk id="3" creationId="{BDAF158A-E8C6-49D3-A644-434B5204E489}"/>
          </ac:spMkLst>
        </pc:spChg>
        <pc:spChg chg="del mod topLvl">
          <ac:chgData name="Bai Rong" userId="ed9b1f8d9d247da1" providerId="LiveId" clId="{E1A10B46-24D6-4D43-94A8-F26FF1295ED0}" dt="2021-08-27T09:21:00.655" v="56" actId="478"/>
          <ac:spMkLst>
            <pc:docMk/>
            <pc:sldMk cId="2234917095" sldId="262"/>
            <ac:spMk id="4" creationId="{3E9193CC-DBCA-4561-85B9-6795196CD03D}"/>
          </ac:spMkLst>
        </pc:spChg>
        <pc:spChg chg="add del mod">
          <ac:chgData name="Bai Rong" userId="ed9b1f8d9d247da1" providerId="LiveId" clId="{E1A10B46-24D6-4D43-94A8-F26FF1295ED0}" dt="2021-08-27T09:20:51.308" v="52" actId="478"/>
          <ac:spMkLst>
            <pc:docMk/>
            <pc:sldMk cId="2234917095" sldId="262"/>
            <ac:spMk id="5" creationId="{F16D82E1-3378-4402-AC57-4EBD18E8BA7F}"/>
          </ac:spMkLst>
        </pc:spChg>
        <pc:spChg chg="del">
          <ac:chgData name="Bai Rong" userId="ed9b1f8d9d247da1" providerId="LiveId" clId="{E1A10B46-24D6-4D43-94A8-F26FF1295ED0}" dt="2021-08-27T09:18:43.273" v="14" actId="478"/>
          <ac:spMkLst>
            <pc:docMk/>
            <pc:sldMk cId="2234917095" sldId="262"/>
            <ac:spMk id="27" creationId="{EDEA6C07-BE52-48C6-8F79-791148181000}"/>
          </ac:spMkLst>
        </pc:spChg>
        <pc:spChg chg="del">
          <ac:chgData name="Bai Rong" userId="ed9b1f8d9d247da1" providerId="LiveId" clId="{E1A10B46-24D6-4D43-94A8-F26FF1295ED0}" dt="2021-08-27T09:18:41.125" v="13" actId="478"/>
          <ac:spMkLst>
            <pc:docMk/>
            <pc:sldMk cId="2234917095" sldId="262"/>
            <ac:spMk id="28" creationId="{0440AE26-2412-4934-A820-AE28BDDFF045}"/>
          </ac:spMkLst>
        </pc:spChg>
        <pc:spChg chg="del">
          <ac:chgData name="Bai Rong" userId="ed9b1f8d9d247da1" providerId="LiveId" clId="{E1A10B46-24D6-4D43-94A8-F26FF1295ED0}" dt="2021-08-27T09:18:29.405" v="7" actId="478"/>
          <ac:spMkLst>
            <pc:docMk/>
            <pc:sldMk cId="2234917095" sldId="262"/>
            <ac:spMk id="30" creationId="{7AD0A0E5-B622-46B7-B0D1-72222F32F6FE}"/>
          </ac:spMkLst>
        </pc:spChg>
        <pc:grpChg chg="add del mod">
          <ac:chgData name="Bai Rong" userId="ed9b1f8d9d247da1" providerId="LiveId" clId="{E1A10B46-24D6-4D43-94A8-F26FF1295ED0}" dt="2021-08-27T09:21:00.655" v="56" actId="478"/>
          <ac:grpSpMkLst>
            <pc:docMk/>
            <pc:sldMk cId="2234917095" sldId="262"/>
            <ac:grpSpMk id="29" creationId="{7E1EEB9C-9657-4A78-A9D9-5D4E5DE44992}"/>
          </ac:grpSpMkLst>
        </pc:grpChg>
        <pc:picChg chg="mod topLvl modCrop">
          <ac:chgData name="Bai Rong" userId="ed9b1f8d9d247da1" providerId="LiveId" clId="{E1A10B46-24D6-4D43-94A8-F26FF1295ED0}" dt="2021-08-27T09:21:13.964" v="59" actId="1076"/>
          <ac:picMkLst>
            <pc:docMk/>
            <pc:sldMk cId="2234917095" sldId="262"/>
            <ac:picMk id="8" creationId="{2A5204BC-EC15-4506-8591-FDEC23FA4C3D}"/>
          </ac:picMkLst>
        </pc:picChg>
        <pc:picChg chg="mod ord">
          <ac:chgData name="Bai Rong" userId="ed9b1f8d9d247da1" providerId="LiveId" clId="{E1A10B46-24D6-4D43-94A8-F26FF1295ED0}" dt="2021-08-27T09:21:42.960" v="68" actId="1076"/>
          <ac:picMkLst>
            <pc:docMk/>
            <pc:sldMk cId="2234917095" sldId="262"/>
            <ac:picMk id="13" creationId="{3B597E90-F75E-4C26-B915-F2038DFE5C69}"/>
          </ac:picMkLst>
        </pc:picChg>
        <pc:picChg chg="del">
          <ac:chgData name="Bai Rong" userId="ed9b1f8d9d247da1" providerId="LiveId" clId="{E1A10B46-24D6-4D43-94A8-F26FF1295ED0}" dt="2021-08-27T09:18:39.644" v="12" actId="478"/>
          <ac:picMkLst>
            <pc:docMk/>
            <pc:sldMk cId="2234917095" sldId="262"/>
            <ac:picMk id="14" creationId="{D4F1EB28-B269-4507-9723-A7A9563AD8E8}"/>
          </ac:picMkLst>
        </pc:picChg>
        <pc:picChg chg="add mod ord">
          <ac:chgData name="Bai Rong" userId="ed9b1f8d9d247da1" providerId="LiveId" clId="{E1A10B46-24D6-4D43-94A8-F26FF1295ED0}" dt="2021-08-27T09:21:38.714" v="66" actId="1076"/>
          <ac:picMkLst>
            <pc:docMk/>
            <pc:sldMk cId="2234917095" sldId="262"/>
            <ac:picMk id="17" creationId="{653C7F92-51AF-4BD4-874E-F34965139924}"/>
          </ac:picMkLst>
        </pc:picChg>
        <pc:picChg chg="del">
          <ac:chgData name="Bai Rong" userId="ed9b1f8d9d247da1" providerId="LiveId" clId="{E1A10B46-24D6-4D43-94A8-F26FF1295ED0}" dt="2021-08-27T09:18:28.437" v="6" actId="478"/>
          <ac:picMkLst>
            <pc:docMk/>
            <pc:sldMk cId="2234917095" sldId="262"/>
            <ac:picMk id="18" creationId="{17B5AA46-26F0-4623-A9F1-E247B5D0A267}"/>
          </ac:picMkLst>
        </pc:picChg>
        <pc:cxnChg chg="mod">
          <ac:chgData name="Bai Rong" userId="ed9b1f8d9d247da1" providerId="LiveId" clId="{E1A10B46-24D6-4D43-94A8-F26FF1295ED0}" dt="2021-08-27T09:21:48.102" v="70" actId="14100"/>
          <ac:cxnSpMkLst>
            <pc:docMk/>
            <pc:sldMk cId="2234917095" sldId="262"/>
            <ac:cxnSpMk id="19" creationId="{ACC3E908-B0A8-4D91-84A3-06A6667B3BDC}"/>
          </ac:cxnSpMkLst>
        </pc:cxnChg>
        <pc:cxnChg chg="add mod">
          <ac:chgData name="Bai Rong" userId="ed9b1f8d9d247da1" providerId="LiveId" clId="{E1A10B46-24D6-4D43-94A8-F26FF1295ED0}" dt="2021-08-27T09:21:40.912" v="67" actId="14100"/>
          <ac:cxnSpMkLst>
            <pc:docMk/>
            <pc:sldMk cId="2234917095" sldId="262"/>
            <ac:cxnSpMk id="22" creationId="{6E122355-2085-466F-8098-11F91AE0CD1E}"/>
          </ac:cxnSpMkLst>
        </pc:cxnChg>
        <pc:cxnChg chg="del">
          <ac:chgData name="Bai Rong" userId="ed9b1f8d9d247da1" providerId="LiveId" clId="{E1A10B46-24D6-4D43-94A8-F26FF1295ED0}" dt="2021-08-27T09:18:30.278" v="8" actId="478"/>
          <ac:cxnSpMkLst>
            <pc:docMk/>
            <pc:sldMk cId="2234917095" sldId="262"/>
            <ac:cxnSpMk id="23" creationId="{FC073C15-3DF2-4B99-8724-8A6641606D35}"/>
          </ac:cxnSpMkLst>
        </pc:cxnChg>
      </pc:sldChg>
      <pc:sldChg chg="addSp delSp modSp add mod">
        <pc:chgData name="Bai Rong" userId="ed9b1f8d9d247da1" providerId="LiveId" clId="{E1A10B46-24D6-4D43-94A8-F26FF1295ED0}" dt="2021-08-27T09:55:03.582" v="585" actId="1076"/>
        <pc:sldMkLst>
          <pc:docMk/>
          <pc:sldMk cId="2018224816" sldId="269"/>
        </pc:sldMkLst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6" creationId="{60474C48-C682-4976-9C85-99AA32425C26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7" creationId="{4FF2FBF6-C51D-440C-BED6-4CA2DE5459B4}"/>
          </ac:spMkLst>
        </pc:spChg>
        <pc:spChg chg="add mod">
          <ac:chgData name="Bai Rong" userId="ed9b1f8d9d247da1" providerId="LiveId" clId="{E1A10B46-24D6-4D43-94A8-F26FF1295ED0}" dt="2021-08-27T09:55:03.582" v="585" actId="1076"/>
          <ac:spMkLst>
            <pc:docMk/>
            <pc:sldMk cId="2018224816" sldId="269"/>
            <ac:spMk id="12" creationId="{F3169BAB-FB5E-423B-A7C9-063D63F4E2E4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25" creationId="{2AD16FFC-4FC1-4965-9B4B-B76E1921BD32}"/>
          </ac:spMkLst>
        </pc:spChg>
        <pc:spChg chg="mod topLvl">
          <ac:chgData name="Bai Rong" userId="ed9b1f8d9d247da1" providerId="LiveId" clId="{E1A10B46-24D6-4D43-94A8-F26FF1295ED0}" dt="2021-08-27T09:54:53.154" v="584" actId="1076"/>
          <ac:spMkLst>
            <pc:docMk/>
            <pc:sldMk cId="2018224816" sldId="269"/>
            <ac:spMk id="26" creationId="{C5C94E59-6C91-4AAE-BB8B-7D35A6EDB7E2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34" creationId="{B9671EBF-1D84-40B6-80F1-31B33E7D734D}"/>
          </ac:spMkLst>
        </pc:spChg>
        <pc:spChg chg="add mod or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67" creationId="{7BB7066F-2882-4073-A2E6-96CC68F9C64E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69" creationId="{3FD53091-7C90-4227-8699-47F38EF28F9C}"/>
          </ac:spMkLst>
        </pc:spChg>
        <pc:spChg chg="add del mod topLvl">
          <ac:chgData name="Bai Rong" userId="ed9b1f8d9d247da1" providerId="LiveId" clId="{E1A10B46-24D6-4D43-94A8-F26FF1295ED0}" dt="2021-08-27T09:36:21.632" v="356" actId="478"/>
          <ac:spMkLst>
            <pc:docMk/>
            <pc:sldMk cId="2018224816" sldId="269"/>
            <ac:spMk id="77" creationId="{2534BA03-EE65-479A-8E07-382FF6B1A040}"/>
          </ac:spMkLst>
        </pc:spChg>
        <pc:spChg chg="add mod or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78" creationId="{9BA1F8F3-9345-4AB3-BA46-576622894EBA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79" creationId="{D1E081BD-47F7-4932-968D-576C2E4C955A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83" creationId="{6F014C96-1B8B-4A51-ADE7-865CED35378F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91" creationId="{9332C829-11CA-474C-A095-436D385B130D}"/>
          </ac:spMkLst>
        </pc:spChg>
        <pc:spChg chg="add mod or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96" creationId="{A0D0C2AF-B48B-4FFB-8211-5D2D971A1050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97" creationId="{63EDE91E-88C8-4D0F-906C-1E5677BCEE1A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98" creationId="{FE6D4A26-EB05-495A-BD02-51F39ED3DB33}"/>
          </ac:spMkLst>
        </pc:spChg>
        <pc:spChg chg="add del mod">
          <ac:chgData name="Bai Rong" userId="ed9b1f8d9d247da1" providerId="LiveId" clId="{E1A10B46-24D6-4D43-94A8-F26FF1295ED0}" dt="2021-08-27T09:38:47.925" v="420" actId="478"/>
          <ac:spMkLst>
            <pc:docMk/>
            <pc:sldMk cId="2018224816" sldId="269"/>
            <ac:spMk id="109" creationId="{9F65FAA4-A29C-428D-A094-80A6525236F0}"/>
          </ac:spMkLst>
        </pc:spChg>
        <pc:spChg chg="add del mod">
          <ac:chgData name="Bai Rong" userId="ed9b1f8d9d247da1" providerId="LiveId" clId="{E1A10B46-24D6-4D43-94A8-F26FF1295ED0}" dt="2021-08-27T09:38:42.697" v="419" actId="478"/>
          <ac:spMkLst>
            <pc:docMk/>
            <pc:sldMk cId="2018224816" sldId="269"/>
            <ac:spMk id="110" creationId="{7CFD1CBA-1C43-4D29-8C36-4C754B3633FB}"/>
          </ac:spMkLst>
        </pc:spChg>
        <pc:spChg chg="add del mod">
          <ac:chgData name="Bai Rong" userId="ed9b1f8d9d247da1" providerId="LiveId" clId="{E1A10B46-24D6-4D43-94A8-F26FF1295ED0}" dt="2021-08-27T09:38:50.561" v="421" actId="478"/>
          <ac:spMkLst>
            <pc:docMk/>
            <pc:sldMk cId="2018224816" sldId="269"/>
            <ac:spMk id="111" creationId="{4D551485-6ED2-4DFA-B0CA-6D0F563FA88B}"/>
          </ac:spMkLst>
        </pc:spChg>
        <pc:spChg chg="add del mod">
          <ac:chgData name="Bai Rong" userId="ed9b1f8d9d247da1" providerId="LiveId" clId="{E1A10B46-24D6-4D43-94A8-F26FF1295ED0}" dt="2021-08-27T09:38:42.697" v="419" actId="478"/>
          <ac:spMkLst>
            <pc:docMk/>
            <pc:sldMk cId="2018224816" sldId="269"/>
            <ac:spMk id="112" creationId="{6A0E6879-24DF-4DF6-9342-F3DA4B49AC92}"/>
          </ac:spMkLst>
        </pc:spChg>
        <pc:spChg chg="add del mod">
          <ac:chgData name="Bai Rong" userId="ed9b1f8d9d247da1" providerId="LiveId" clId="{E1A10B46-24D6-4D43-94A8-F26FF1295ED0}" dt="2021-08-27T09:38:42.697" v="419" actId="478"/>
          <ac:spMkLst>
            <pc:docMk/>
            <pc:sldMk cId="2018224816" sldId="269"/>
            <ac:spMk id="113" creationId="{FF346857-CA87-4635-9AF4-475E3AAF4225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19" creationId="{5A809110-1806-4449-8E03-8CB7990B80D4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20" creationId="{19211CD5-921F-43DD-BFB7-2D0F51657D9E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27" creationId="{47C5E366-73B5-4A20-90F4-24D1ADAB0C21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28" creationId="{91F31576-0D5E-4B2B-847A-F61054DF366F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29" creationId="{A92C3046-4543-47E6-BD22-B6FC1C2C08D8}"/>
          </ac:spMkLst>
        </pc:spChg>
        <pc:spChg chg="del mod">
          <ac:chgData name="Bai Rong" userId="ed9b1f8d9d247da1" providerId="LiveId" clId="{E1A10B46-24D6-4D43-94A8-F26FF1295ED0}" dt="2021-08-27T09:33:12.984" v="293" actId="478"/>
          <ac:spMkLst>
            <pc:docMk/>
            <pc:sldMk cId="2018224816" sldId="269"/>
            <ac:spMk id="130" creationId="{7715FFA5-B323-488C-A3E1-9C2BD7B4069C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2" creationId="{0250CA00-7EDA-4042-AF93-F5D9A8858009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3" creationId="{CE501AA3-6C83-4336-816D-DDA9FC0CB18F}"/>
          </ac:spMkLst>
        </pc:spChg>
        <pc:spChg chg="add del mod">
          <ac:chgData name="Bai Rong" userId="ed9b1f8d9d247da1" providerId="LiveId" clId="{E1A10B46-24D6-4D43-94A8-F26FF1295ED0}" dt="2021-08-27T09:44:26.650" v="466" actId="478"/>
          <ac:spMkLst>
            <pc:docMk/>
            <pc:sldMk cId="2018224816" sldId="269"/>
            <ac:spMk id="134" creationId="{1C693DB0-758F-4B34-8C5E-2E3E5107C241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5" creationId="{40D73EF9-F6E2-4453-ABC7-3B49E221BA23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6" creationId="{31A85D56-E721-43D1-B9B1-B61FA507A937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7" creationId="{F0E68B51-DE52-42A0-A034-3199B2CBC9F7}"/>
          </ac:spMkLst>
        </pc:spChg>
        <pc:spChg chg="add del mod">
          <ac:chgData name="Bai Rong" userId="ed9b1f8d9d247da1" providerId="LiveId" clId="{E1A10B46-24D6-4D43-94A8-F26FF1295ED0}" dt="2021-08-27T09:44:24.160" v="464" actId="478"/>
          <ac:spMkLst>
            <pc:docMk/>
            <pc:sldMk cId="2018224816" sldId="269"/>
            <ac:spMk id="138" creationId="{09BDFBA4-95CC-4854-AED9-359BD6031660}"/>
          </ac:spMkLst>
        </pc:spChg>
        <pc:spChg chg="add mod or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39" creationId="{7EA61DB5-DA8C-495E-816A-0A4EB7B50630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41" creationId="{C05F73BE-4590-457B-89F0-62420799D987}"/>
          </ac:spMkLst>
        </pc:spChg>
        <pc:spChg chg="add mod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43" creationId="{A2BBA38E-8E47-49D6-80D3-0C536F76A71C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54" creationId="{A002E486-5B15-4309-8474-632617F7E3BB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56" creationId="{90394324-458D-4603-A955-8208F4FB153D}"/>
          </ac:spMkLst>
        </pc:spChg>
        <pc:spChg chg="del mod topLvl">
          <ac:chgData name="Bai Rong" userId="ed9b1f8d9d247da1" providerId="LiveId" clId="{E1A10B46-24D6-4D43-94A8-F26FF1295ED0}" dt="2021-08-27T09:36:54.801" v="365" actId="478"/>
          <ac:spMkLst>
            <pc:docMk/>
            <pc:sldMk cId="2018224816" sldId="269"/>
            <ac:spMk id="186" creationId="{D809997B-8A5F-495A-84FA-630AC64B14D5}"/>
          </ac:spMkLst>
        </pc:spChg>
        <pc:spChg chg="del mod">
          <ac:chgData name="Bai Rong" userId="ed9b1f8d9d247da1" providerId="LiveId" clId="{E1A10B46-24D6-4D43-94A8-F26FF1295ED0}" dt="2021-08-27T09:35:21.583" v="345" actId="478"/>
          <ac:spMkLst>
            <pc:docMk/>
            <pc:sldMk cId="2018224816" sldId="269"/>
            <ac:spMk id="188" creationId="{3F515321-E965-4B6C-ADD0-ED6B65D3BC99}"/>
          </ac:spMkLst>
        </pc:spChg>
        <pc:spChg chg="mod or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203" creationId="{29C0E01D-7177-49D4-BE4E-014EE35D4E0B}"/>
          </ac:spMkLst>
        </pc:spChg>
        <pc:spChg chg="del">
          <ac:chgData name="Bai Rong" userId="ed9b1f8d9d247da1" providerId="LiveId" clId="{E1A10B46-24D6-4D43-94A8-F26FF1295ED0}" dt="2021-08-27T09:23:52.036" v="156" actId="478"/>
          <ac:spMkLst>
            <pc:docMk/>
            <pc:sldMk cId="2018224816" sldId="269"/>
            <ac:spMk id="223" creationId="{BD774960-DB7C-479E-BCE4-814A658B4234}"/>
          </ac:spMkLst>
        </pc:spChg>
        <pc:spChg chg="del mod topLvl">
          <ac:chgData name="Bai Rong" userId="ed9b1f8d9d247da1" providerId="LiveId" clId="{E1A10B46-24D6-4D43-94A8-F26FF1295ED0}" dt="2021-08-27T09:33:15.231" v="294" actId="478"/>
          <ac:spMkLst>
            <pc:docMk/>
            <pc:sldMk cId="2018224816" sldId="269"/>
            <ac:spMk id="232" creationId="{AC06B9B8-DD3B-4F36-8944-04478F043B60}"/>
          </ac:spMkLst>
        </pc:spChg>
        <pc:spChg chg="mod">
          <ac:chgData name="Bai Rong" userId="ed9b1f8d9d247da1" providerId="LiveId" clId="{E1A10B46-24D6-4D43-94A8-F26FF1295ED0}" dt="2021-08-27T09:22:46.696" v="144" actId="20577"/>
          <ac:spMkLst>
            <pc:docMk/>
            <pc:sldMk cId="2018224816" sldId="269"/>
            <ac:spMk id="244" creationId="{FF77BDE1-9C7B-440C-B2BC-516909D50872}"/>
          </ac:spMkLst>
        </pc:spChg>
        <pc:spChg chg="mod or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266" creationId="{C80D97DE-0A4A-40BE-B76E-1F1F66F62982}"/>
          </ac:spMkLst>
        </pc:spChg>
        <pc:spChg chg="del">
          <ac:chgData name="Bai Rong" userId="ed9b1f8d9d247da1" providerId="LiveId" clId="{E1A10B46-24D6-4D43-94A8-F26FF1295ED0}" dt="2021-08-27T09:23:56.056" v="158" actId="478"/>
          <ac:spMkLst>
            <pc:docMk/>
            <pc:sldMk cId="2018224816" sldId="269"/>
            <ac:spMk id="267" creationId="{802E7941-BFF6-410A-9ACA-00308EDA6CAE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284" creationId="{BA91CDB3-394F-4AD6-A1E2-BF287A95F2EF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290" creationId="{41BC51AF-BA40-45B0-A1E0-1230DE71250A}"/>
          </ac:spMkLst>
        </pc:spChg>
        <pc:spChg chg="del mod">
          <ac:chgData name="Bai Rong" userId="ed9b1f8d9d247da1" providerId="LiveId" clId="{E1A10B46-24D6-4D43-94A8-F26FF1295ED0}" dt="2021-08-27T09:27:22.319" v="225" actId="478"/>
          <ac:spMkLst>
            <pc:docMk/>
            <pc:sldMk cId="2018224816" sldId="269"/>
            <ac:spMk id="330" creationId="{09A88449-6DF0-4CE2-84F7-EB1A1852BA58}"/>
          </ac:spMkLst>
        </pc:spChg>
        <pc:spChg chg="del mod">
          <ac:chgData name="Bai Rong" userId="ed9b1f8d9d247da1" providerId="LiveId" clId="{E1A10B46-24D6-4D43-94A8-F26FF1295ED0}" dt="2021-08-27T09:27:36.794" v="226" actId="478"/>
          <ac:spMkLst>
            <pc:docMk/>
            <pc:sldMk cId="2018224816" sldId="269"/>
            <ac:spMk id="370" creationId="{2D01E26A-0202-4215-BB5C-49E62C76EA2F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386" creationId="{5F7D1439-EAC8-4118-83AA-99489148A9C7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398" creationId="{C4BFA2D9-9D0A-4E5E-9224-BC83EF26A6CC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427" creationId="{608AA6E5-2342-4D8B-B20C-C2230363D52C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428" creationId="{B78A7708-092B-4953-A35E-E067C9E0051E}"/>
          </ac:spMkLst>
        </pc:spChg>
        <pc:spChg chg="del mod">
          <ac:chgData name="Bai Rong" userId="ed9b1f8d9d247da1" providerId="LiveId" clId="{E1A10B46-24D6-4D43-94A8-F26FF1295ED0}" dt="2021-08-27T09:30:08.007" v="248" actId="478"/>
          <ac:spMkLst>
            <pc:docMk/>
            <pc:sldMk cId="2018224816" sldId="269"/>
            <ac:spMk id="439" creationId="{DDFF1044-F767-4339-A28E-E1CF6B666E3A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442" creationId="{6C72108B-A5AA-4983-823B-4724E3520D85}"/>
          </ac:spMkLst>
        </pc:spChg>
        <pc:spChg chg="mod topLvl">
          <ac:chgData name="Bai Rong" userId="ed9b1f8d9d247da1" providerId="LiveId" clId="{E1A10B46-24D6-4D43-94A8-F26FF1295ED0}" dt="2021-08-27T09:48:30.611" v="572" actId="164"/>
          <ac:spMkLst>
            <pc:docMk/>
            <pc:sldMk cId="2018224816" sldId="269"/>
            <ac:spMk id="1083" creationId="{32C715B8-479E-4412-8F36-382483ECDF07}"/>
          </ac:spMkLst>
        </pc:spChg>
        <pc:grpChg chg="del mod">
          <ac:chgData name="Bai Rong" userId="ed9b1f8d9d247da1" providerId="LiveId" clId="{E1A10B46-24D6-4D43-94A8-F26FF1295ED0}" dt="2021-08-27T09:31:19.385" v="263" actId="165"/>
          <ac:grpSpMkLst>
            <pc:docMk/>
            <pc:sldMk cId="2018224816" sldId="269"/>
            <ac:grpSpMk id="94" creationId="{B54404F0-9F81-4EBC-891B-5FB9BF71AD36}"/>
          </ac:grpSpMkLst>
        </pc:grpChg>
        <pc:grpChg chg="add mod">
          <ac:chgData name="Bai Rong" userId="ed9b1f8d9d247da1" providerId="LiveId" clId="{E1A10B46-24D6-4D43-94A8-F26FF1295ED0}" dt="2021-08-27T09:48:37.038" v="573" actId="1076"/>
          <ac:grpSpMkLst>
            <pc:docMk/>
            <pc:sldMk cId="2018224816" sldId="269"/>
            <ac:grpSpMk id="107" creationId="{264F3470-A19C-435F-843B-CA9E45A561A2}"/>
          </ac:grpSpMkLst>
        </pc:grpChg>
        <pc:grpChg chg="del mod topLvl">
          <ac:chgData name="Bai Rong" userId="ed9b1f8d9d247da1" providerId="LiveId" clId="{E1A10B46-24D6-4D43-94A8-F26FF1295ED0}" dt="2021-08-27T09:35:56.788" v="351" actId="165"/>
          <ac:grpSpMkLst>
            <pc:docMk/>
            <pc:sldMk cId="2018224816" sldId="269"/>
            <ac:grpSpMk id="1055" creationId="{A9BC5875-D022-4485-8DB4-B67A5BEEB0A6}"/>
          </ac:grpSpMkLst>
        </pc:grpChg>
        <pc:picChg chg="mod topLvl">
          <ac:chgData name="Bai Rong" userId="ed9b1f8d9d247da1" providerId="LiveId" clId="{E1A10B46-24D6-4D43-94A8-F26FF1295ED0}" dt="2021-08-27T09:48:30.611" v="572" actId="164"/>
          <ac:picMkLst>
            <pc:docMk/>
            <pc:sldMk cId="2018224816" sldId="269"/>
            <ac:picMk id="20" creationId="{4BAC0DEF-F7AA-4C4D-ACE6-7D0347E8DEE8}"/>
          </ac:picMkLst>
        </pc:picChg>
        <pc:picChg chg="del">
          <ac:chgData name="Bai Rong" userId="ed9b1f8d9d247da1" providerId="LiveId" clId="{E1A10B46-24D6-4D43-94A8-F26FF1295ED0}" dt="2021-08-27T09:22:52.117" v="145" actId="478"/>
          <ac:picMkLst>
            <pc:docMk/>
            <pc:sldMk cId="2018224816" sldId="269"/>
            <ac:picMk id="49" creationId="{24452670-7FE9-4D72-9E76-59753368F54A}"/>
          </ac:picMkLst>
        </pc:picChg>
        <pc:picChg chg="add mod ord">
          <ac:chgData name="Bai Rong" userId="ed9b1f8d9d247da1" providerId="LiveId" clId="{E1A10B46-24D6-4D43-94A8-F26FF1295ED0}" dt="2021-08-27T09:48:30.611" v="572" actId="164"/>
          <ac:picMkLst>
            <pc:docMk/>
            <pc:sldMk cId="2018224816" sldId="269"/>
            <ac:picMk id="56" creationId="{5FEB5176-B4FC-4123-844B-DC6CF94424B1}"/>
          </ac:picMkLst>
        </pc:picChg>
        <pc:picChg chg="mod topLvl">
          <ac:chgData name="Bai Rong" userId="ed9b1f8d9d247da1" providerId="LiveId" clId="{E1A10B46-24D6-4D43-94A8-F26FF1295ED0}" dt="2021-08-27T09:48:30.611" v="572" actId="164"/>
          <ac:picMkLst>
            <pc:docMk/>
            <pc:sldMk cId="2018224816" sldId="269"/>
            <ac:picMk id="302" creationId="{484DBB1D-0B9E-422D-BED3-EDCEA15D7E02}"/>
          </ac:picMkLst>
        </pc:picChg>
        <pc:cxnChg chg="add mod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63" creationId="{BA0C878D-29AB-4E12-A4FB-91DC0F518DE3}"/>
          </ac:cxnSpMkLst>
        </pc:cxnChg>
        <pc:cxnChg chg="del mod">
          <ac:chgData name="Bai Rong" userId="ed9b1f8d9d247da1" providerId="LiveId" clId="{E1A10B46-24D6-4D43-94A8-F26FF1295ED0}" dt="2021-08-27T09:23:53.902" v="157" actId="478"/>
          <ac:cxnSpMkLst>
            <pc:docMk/>
            <pc:sldMk cId="2018224816" sldId="269"/>
            <ac:cxnSpMk id="66" creationId="{10B4E98F-7A75-490E-8A95-BDD8107ECF5E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68" creationId="{D8340D78-38A6-496E-A7EF-2B76DCAB1852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71" creationId="{69CD3A70-A68A-4D8E-A370-1C6ECA578A9B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73" creationId="{9FBD94A0-AA59-41CF-A8D1-AB681C17BE9A}"/>
          </ac:cxnSpMkLst>
        </pc:cxnChg>
        <pc:cxnChg chg="del mod topLvl">
          <ac:chgData name="Bai Rong" userId="ed9b1f8d9d247da1" providerId="LiveId" clId="{E1A10B46-24D6-4D43-94A8-F26FF1295ED0}" dt="2021-08-27T09:33:16.501" v="295" actId="478"/>
          <ac:cxnSpMkLst>
            <pc:docMk/>
            <pc:sldMk cId="2018224816" sldId="269"/>
            <ac:cxnSpMk id="74" creationId="{71E7CC43-6A49-4011-9B3E-9B5505CC8D09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95" creationId="{BC8FF003-9AAD-410C-8DE7-6F4059884E8D}"/>
          </ac:cxnSpMkLst>
        </pc:cxnChg>
        <pc:cxnChg chg="add mod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99" creationId="{F98AB03D-EC4C-4222-A4C2-F481F0687E16}"/>
          </ac:cxnSpMkLst>
        </pc:cxnChg>
        <pc:cxnChg chg="add mod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22" creationId="{C299ADFC-BB39-4E02-95F8-6ACAFBC1B2F1}"/>
          </ac:cxnSpMkLst>
        </pc:cxnChg>
        <pc:cxnChg chg="add mod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23" creationId="{05178346-FAAD-4E44-B78B-7673FFC0E2EC}"/>
          </ac:cxnSpMkLst>
        </pc:cxnChg>
        <pc:cxnChg chg="add del mod">
          <ac:chgData name="Bai Rong" userId="ed9b1f8d9d247da1" providerId="LiveId" clId="{E1A10B46-24D6-4D43-94A8-F26FF1295ED0}" dt="2021-08-27T09:44:25.273" v="465" actId="478"/>
          <ac:cxnSpMkLst>
            <pc:docMk/>
            <pc:sldMk cId="2018224816" sldId="269"/>
            <ac:cxnSpMk id="124" creationId="{7E5CDB77-8B60-4E26-8B5A-038265DCD510}"/>
          </ac:cxnSpMkLst>
        </pc:cxnChg>
        <pc:cxnChg chg="add mod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25" creationId="{72591760-3082-4124-AC62-A2ABA2517084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26" creationId="{BAB28B5C-3F32-44AD-976B-E9C28401E629}"/>
          </ac:cxnSpMkLst>
        </pc:cxnChg>
        <pc:cxnChg chg="del mod">
          <ac:chgData name="Bai Rong" userId="ed9b1f8d9d247da1" providerId="LiveId" clId="{E1A10B46-24D6-4D43-94A8-F26FF1295ED0}" dt="2021-08-27T09:24:02.731" v="160" actId="478"/>
          <ac:cxnSpMkLst>
            <pc:docMk/>
            <pc:sldMk cId="2018224816" sldId="269"/>
            <ac:cxnSpMk id="131" creationId="{2A8211BC-7BBF-4579-9FA1-07B5950B1736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81" creationId="{6DCAA363-B6DC-437E-8DF5-DE32BD08017E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94" creationId="{9757F577-2025-44F5-9CB8-3BB0155FE582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219" creationId="{B24D551C-5F0C-4567-B9CD-788328CE63E9}"/>
          </ac:cxnSpMkLst>
        </pc:cxnChg>
        <pc:cxnChg chg="mod or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275" creationId="{943EAE80-4CBE-4306-A2D7-5B0C12AFF590}"/>
          </ac:cxnSpMkLst>
        </pc:cxnChg>
        <pc:cxnChg chg="del mod">
          <ac:chgData name="Bai Rong" userId="ed9b1f8d9d247da1" providerId="LiveId" clId="{E1A10B46-24D6-4D43-94A8-F26FF1295ED0}" dt="2021-08-27T09:23:58.781" v="159" actId="478"/>
          <ac:cxnSpMkLst>
            <pc:docMk/>
            <pc:sldMk cId="2018224816" sldId="269"/>
            <ac:cxnSpMk id="278" creationId="{2AEE7789-741D-4960-AD77-72FB1E38CA02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388" creationId="{A2010A5D-4465-4F29-A714-5DC5AE98A7CC}"/>
          </ac:cxnSpMkLst>
        </pc:cxnChg>
        <pc:cxnChg chg="mod topLvl">
          <ac:chgData name="Bai Rong" userId="ed9b1f8d9d247da1" providerId="LiveId" clId="{E1A10B46-24D6-4D43-94A8-F26FF1295ED0}" dt="2021-08-27T09:48:30.611" v="572" actId="164"/>
          <ac:cxnSpMkLst>
            <pc:docMk/>
            <pc:sldMk cId="2018224816" sldId="269"/>
            <ac:cxnSpMk id="1085" creationId="{DE547417-B325-4120-A14B-A3520A6B8F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B5073-C45F-425D-81D3-093341AC7E58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DA94E-E7A1-4449-9142-4E86C81E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7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0FAD1-DC8D-44A8-8DF4-07787E5510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6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0F07A-5BD3-4F46-8172-C99D9015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4F4DF-2109-4B3F-877D-2FF79A4B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4261-5256-4B87-BD10-954D1891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3E043-4CB5-4909-8AE0-D2F274EA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CB51F-CF09-4CFA-B352-D9FFF0A1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2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5EA8-892D-4BAE-B773-F109EEED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EC3A0-E7CF-4AA8-9408-B9C2A7455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4C209-87DF-4B7B-9571-B40783D1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FC481-9C99-460B-814F-78CA3419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972E6-E05D-4513-8E15-016DD7DC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B098E-2524-4C82-BCD8-EB7546DCE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2BE1F-B184-4FC3-9495-54634BAC0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CF93B-A339-4957-A957-9C83DA5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2FE2E-084B-4C5B-B3A8-14396519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3DBC-1418-4A06-A0DA-DEFF0170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9776-3C0A-40F8-90DD-02EB87E7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E2BE5-56E0-4577-903C-6E4FD7BA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71723-ED0D-426C-A027-D2883C98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9DD3F-5948-4F11-9E2A-3E77AED6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30D35-9CEC-4B1C-B913-BF0AD02F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18E4-6694-4B45-9AB2-E3BC2AB2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F779A-4D6C-497F-ADD6-74CC0FA0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2588F-1C66-4509-8A96-D173B7E0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77539-30A9-41BA-9702-2CD66DFB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2DDDF-2022-4AE6-BD5D-8461A289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D789-EE90-4684-81B2-FC8D7F7C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5A37-42B7-45B4-BE2A-254C1C528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35238-DB36-4E46-B54E-3AD434D8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BE1AF-14BA-4D8C-BC70-8B35B57B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49EE4-86E6-42E8-BA46-06E40A25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5BFC4-06D7-4B63-B261-F4D7B3B9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1EAA-9F81-4297-BBB7-2B32C38C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7CE02-ED96-4656-9CF1-0F049D2A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CCD3B-D4D5-4052-AFA2-C6D541941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532E1-3611-445F-89D9-20E6B2943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4B50A-907D-4D43-95EF-D087365C5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AB12B3-3C8C-41A6-AAA4-E75AA027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832F1-EAAB-473E-927A-098CEAFE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8B609-9964-4BDC-98BC-D837145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D5D26-C544-42CD-A537-BF65E7A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5DDE1-CFF2-443B-A063-3EA20547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6A040-BE38-44E6-8D3A-82AA83F0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9B88B-9584-468A-9355-A73E0DB7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6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7EE0C7-2964-4450-8ED2-2A07111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1B425A-D157-4B6D-9B7E-D330586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978B3-23E1-4A6C-9A00-F8A2513C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19D1-1069-4171-BAAB-2F6811BC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83EB8-092B-4B67-8482-EED2F492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18BCF-EC64-4DED-ADA9-FC4CE004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C8E82-A2BC-4E2E-B784-7529FF04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A19FB-23C9-4FB1-8489-07E65285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53FED-052B-478F-93C5-77EC756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0F6A3-54E6-4BAA-B091-C6FE6C9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0AC9BA-FD68-4FB8-9F97-91619E17E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A398F-BE7D-4056-99FB-5BA83D521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C77E8-BB9E-464E-8535-B203F168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E3ED2-46C4-46ED-89FB-A2AFCA79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9C4F4-9E9A-4BBA-952A-6E5C67B4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A94392-7D52-4248-9A59-F28AB408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3C0A5-72D9-407C-A8E5-696888EA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2C695-89A6-4EC0-AC72-9805894B0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C3C2A-4589-45C0-824C-F9569AB12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FAB49-BD69-4807-AA39-F6C03A45F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72D3-15CE-4B06-850E-307C8CE01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3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126A6-DA74-407F-893A-C5430A71D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SNC86** FB</a:t>
            </a:r>
            <a:r>
              <a:rPr lang="zh-CN" altLang="en-US" dirty="0"/>
              <a:t>单耳蓝牙耳机解决方案 参考设计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A3FEE-15CD-413E-BBCC-93C19D7A5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586C1-441E-48C1-9E7D-27023F79F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7471C-E329-4897-9BDC-ED37E7EF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CBB8C-F79E-45BB-80F0-805300A5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28C22-3392-437C-B983-819BCB1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1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653C7F92-51AF-4BD4-874E-F3496513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66" y="2134557"/>
            <a:ext cx="3460928" cy="31561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FB </a:t>
            </a:r>
            <a:r>
              <a:rPr lang="zh-CN" altLang="en-US" dirty="0"/>
              <a:t>降噪</a:t>
            </a:r>
            <a:r>
              <a:rPr lang="zh-CN" altLang="zh-CN" dirty="0"/>
              <a:t>耳机麦克风拓扑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F158A-E8C6-49D3-A644-434B5204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35" y="4600032"/>
            <a:ext cx="2909828" cy="11277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FB Mic x 1</a:t>
            </a:r>
          </a:p>
          <a:p>
            <a:r>
              <a:rPr lang="en-US" altLang="zh-CN" dirty="0"/>
              <a:t>Talk Mic x 1</a:t>
            </a:r>
          </a:p>
          <a:p>
            <a:r>
              <a:rPr lang="en-US" altLang="zh-CN" dirty="0"/>
              <a:t>Speaker x 1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A5204BC-EC15-4506-8591-FDEC23FA4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11" b="44970"/>
          <a:stretch/>
        </p:blipFill>
        <p:spPr>
          <a:xfrm>
            <a:off x="2481928" y="2188161"/>
            <a:ext cx="1565782" cy="210471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3B213D5-321C-4634-AD5D-31192ABEC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C3E908-B0A8-4D91-84A3-06A6667B3BD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5493409" y="4174767"/>
            <a:ext cx="1331285" cy="260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B597E90-F75E-4C26-B915-F2038DFE5C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7" r="8373" b="6890"/>
          <a:stretch/>
        </p:blipFill>
        <p:spPr>
          <a:xfrm>
            <a:off x="5139573" y="3914618"/>
            <a:ext cx="353836" cy="52029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122355-2085-466F-8098-11F91AE0CD1E}"/>
              </a:ext>
            </a:extLst>
          </p:cNvPr>
          <p:cNvCxnSpPr>
            <a:cxnSpLocks/>
          </p:cNvCxnSpPr>
          <p:nvPr/>
        </p:nvCxnSpPr>
        <p:spPr>
          <a:xfrm flipH="1" flipV="1">
            <a:off x="3633378" y="2743200"/>
            <a:ext cx="4596222" cy="805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日期占位符 23">
            <a:extLst>
              <a:ext uri="{FF2B5EF4-FFF2-40B4-BE49-F238E27FC236}">
                <a16:creationId xmlns:a16="http://schemas.microsoft.com/office/drawing/2014/main" id="{DE93B20A-B78B-4527-B7D9-A5981748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25" name="页脚占位符 24">
            <a:extLst>
              <a:ext uri="{FF2B5EF4-FFF2-40B4-BE49-F238E27FC236}">
                <a16:creationId xmlns:a16="http://schemas.microsoft.com/office/drawing/2014/main" id="{F90E35D3-8217-4F95-AE6D-DB8531AC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94614C05-D27A-457F-9C67-FFCE8FC5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  <a:r>
              <a:rPr lang="zh-CN" altLang="en-US" sz="3200" dirty="0"/>
              <a:t>（单耳）</a:t>
            </a:r>
            <a:endParaRPr lang="zh-CN" altLang="en-US" dirty="0"/>
          </a:p>
        </p:txBody>
      </p: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100" name="日期占位符 99">
            <a:extLst>
              <a:ext uri="{FF2B5EF4-FFF2-40B4-BE49-F238E27FC236}">
                <a16:creationId xmlns:a16="http://schemas.microsoft.com/office/drawing/2014/main" id="{F583AD3A-2E4B-47D0-B019-098562F0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2021/8/27</a:t>
            </a:r>
            <a:endParaRPr lang="zh-CN" altLang="en-US"/>
          </a:p>
        </p:txBody>
      </p:sp>
      <p:sp>
        <p:nvSpPr>
          <p:cNvPr id="101" name="页脚占位符 100">
            <a:extLst>
              <a:ext uri="{FF2B5EF4-FFF2-40B4-BE49-F238E27FC236}">
                <a16:creationId xmlns:a16="http://schemas.microsoft.com/office/drawing/2014/main" id="{3E09BBD5-FEBA-41AC-B45E-DE8625B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Copyright (c) 2021 Soundec Co. Ltd</a:t>
            </a:r>
            <a:endParaRPr lang="zh-CN" altLang="en-US"/>
          </a:p>
        </p:txBody>
      </p:sp>
      <p:sp>
        <p:nvSpPr>
          <p:cNvPr id="102" name="灯片编号占位符 101">
            <a:extLst>
              <a:ext uri="{FF2B5EF4-FFF2-40B4-BE49-F238E27FC236}">
                <a16:creationId xmlns:a16="http://schemas.microsoft.com/office/drawing/2014/main" id="{D841963F-3F76-4DE8-8A56-0E0426A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72D3-15CE-4B06-850E-307C8CE01C82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64F3470-A19C-435F-843B-CA9E45A561A2}"/>
              </a:ext>
            </a:extLst>
          </p:cNvPr>
          <p:cNvGrpSpPr/>
          <p:nvPr/>
        </p:nvGrpSpPr>
        <p:grpSpPr>
          <a:xfrm>
            <a:off x="661263" y="867548"/>
            <a:ext cx="10869474" cy="5392726"/>
            <a:chOff x="543447" y="867548"/>
            <a:chExt cx="10869474" cy="5392726"/>
          </a:xfrm>
        </p:grpSpPr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C80D97DE-0A4A-40BE-B76E-1F1F66F62982}"/>
                </a:ext>
              </a:extLst>
            </p:cNvPr>
            <p:cNvSpPr/>
            <p:nvPr/>
          </p:nvSpPr>
          <p:spPr>
            <a:xfrm>
              <a:off x="6301676" y="3679805"/>
              <a:ext cx="2845269" cy="2580469"/>
            </a:xfrm>
            <a:prstGeom prst="roundRect">
              <a:avLst>
                <a:gd name="adj" fmla="val 661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400" b="1" dirty="0"/>
            </a:p>
            <a:p>
              <a:pPr algn="r"/>
              <a:endParaRPr lang="en-US" altLang="zh-CN" sz="2000" b="1" dirty="0"/>
            </a:p>
            <a:p>
              <a:pPr algn="r"/>
              <a:r>
                <a:rPr lang="en-US" altLang="zh-CN" sz="2000" b="1" dirty="0"/>
                <a:t>Bluetooth </a:t>
              </a:r>
            </a:p>
            <a:p>
              <a:pPr algn="r"/>
              <a:r>
                <a:rPr lang="en-US" altLang="zh-CN" sz="2000" b="1" dirty="0"/>
                <a:t>Solution</a:t>
              </a:r>
              <a:endParaRPr lang="en-US" altLang="zh-CN" sz="1600" dirty="0"/>
            </a:p>
            <a:p>
              <a:pPr algn="r"/>
              <a:endParaRPr lang="en-US" altLang="zh-CN" dirty="0"/>
            </a:p>
            <a:p>
              <a:pPr algn="r"/>
              <a:endParaRPr lang="en-US" altLang="zh-CN" dirty="0"/>
            </a:p>
            <a:p>
              <a:pPr algn="r"/>
              <a:endParaRPr lang="en-US" altLang="zh-CN" dirty="0"/>
            </a:p>
            <a:p>
              <a:pPr algn="r"/>
              <a:endParaRPr lang="en-US" altLang="zh-CN" dirty="0"/>
            </a:p>
            <a:p>
              <a:pPr algn="r"/>
              <a:endParaRPr lang="zh-CN" altLang="en-US" dirty="0"/>
            </a:p>
          </p:txBody>
        </p:sp>
        <p:pic>
          <p:nvPicPr>
            <p:cNvPr id="56" name="内容占位符 4">
              <a:extLst>
                <a:ext uri="{FF2B5EF4-FFF2-40B4-BE49-F238E27FC236}">
                  <a16:creationId xmlns:a16="http://schemas.microsoft.com/office/drawing/2014/main" id="{5FEB5176-B4FC-4123-844B-DC6CF944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206" y="2056566"/>
              <a:ext cx="2002715" cy="1826329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D0C2AF-B48B-4FFB-8211-5D2D971A1050}"/>
                </a:ext>
              </a:extLst>
            </p:cNvPr>
            <p:cNvSpPr txBox="1"/>
            <p:nvPr/>
          </p:nvSpPr>
          <p:spPr>
            <a:xfrm>
              <a:off x="8585919" y="4316443"/>
              <a:ext cx="563305" cy="808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BAC0DEF-F7AA-4C4D-ACE6-7D0347E8D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2407"/>
            <a:stretch/>
          </p:blipFill>
          <p:spPr>
            <a:xfrm>
              <a:off x="5270685" y="867548"/>
              <a:ext cx="1650630" cy="2706983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F2FBF6-C51D-440C-BED6-4CA2DE5459B4}"/>
                </a:ext>
              </a:extLst>
            </p:cNvPr>
            <p:cNvSpPr/>
            <p:nvPr/>
          </p:nvSpPr>
          <p:spPr>
            <a:xfrm>
              <a:off x="9627200" y="2626944"/>
              <a:ext cx="1220247" cy="947586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9671EBF-1D84-40B6-80F1-31B33E7D734D}"/>
                </a:ext>
              </a:extLst>
            </p:cNvPr>
            <p:cNvSpPr/>
            <p:nvPr/>
          </p:nvSpPr>
          <p:spPr>
            <a:xfrm>
              <a:off x="7227427" y="4086632"/>
              <a:ext cx="449480" cy="70816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箭头: 五边形 283">
              <a:extLst>
                <a:ext uri="{FF2B5EF4-FFF2-40B4-BE49-F238E27FC236}">
                  <a16:creationId xmlns:a16="http://schemas.microsoft.com/office/drawing/2014/main" id="{BA91CDB3-394F-4AD6-A1E2-BF287A95F2EF}"/>
                </a:ext>
              </a:extLst>
            </p:cNvPr>
            <p:cNvSpPr/>
            <p:nvPr/>
          </p:nvSpPr>
          <p:spPr>
            <a:xfrm flipH="1">
              <a:off x="6319684" y="5396182"/>
              <a:ext cx="905764" cy="247845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UART</a:t>
              </a:r>
              <a:endParaRPr lang="zh-CN" altLang="en-US" sz="12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474C48-C682-4976-9C85-99AA32425C26}"/>
                </a:ext>
              </a:extLst>
            </p:cNvPr>
            <p:cNvSpPr/>
            <p:nvPr/>
          </p:nvSpPr>
          <p:spPr>
            <a:xfrm>
              <a:off x="698882" y="1511067"/>
              <a:ext cx="3041732" cy="4749207"/>
            </a:xfrm>
            <a:prstGeom prst="roundRect">
              <a:avLst>
                <a:gd name="adj" fmla="val 457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SNC86**</a:t>
              </a:r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sz="2400" b="1" dirty="0"/>
            </a:p>
            <a:p>
              <a:pPr algn="ctr"/>
              <a:endParaRPr lang="en-US" altLang="zh-CN" b="1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32C715B8-479E-4412-8F36-382483ECDF07}"/>
                </a:ext>
              </a:extLst>
            </p:cNvPr>
            <p:cNvSpPr/>
            <p:nvPr/>
          </p:nvSpPr>
          <p:spPr>
            <a:xfrm>
              <a:off x="835883" y="3469713"/>
              <a:ext cx="1130948" cy="9558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ENC </a:t>
              </a:r>
            </a:p>
            <a:p>
              <a:pPr algn="ctr"/>
              <a:r>
                <a:rPr lang="zh-CN" altLang="en-US" sz="1200" dirty="0"/>
                <a:t>降噪处理</a:t>
              </a:r>
            </a:p>
          </p:txBody>
        </p:sp>
        <p:cxnSp>
          <p:nvCxnSpPr>
            <p:cNvPr id="1085" name="连接符: 曲线 1084">
              <a:extLst>
                <a:ext uri="{FF2B5EF4-FFF2-40B4-BE49-F238E27FC236}">
                  <a16:creationId xmlns:a16="http://schemas.microsoft.com/office/drawing/2014/main" id="{DE547417-B325-4120-A14B-A3520A6B8FE0}"/>
                </a:ext>
              </a:extLst>
            </p:cNvPr>
            <p:cNvCxnSpPr>
              <a:cxnSpLocks/>
              <a:endCxn id="1083" idx="6"/>
            </p:cNvCxnSpPr>
            <p:nvPr/>
          </p:nvCxnSpPr>
          <p:spPr>
            <a:xfrm rot="10800000">
              <a:off x="1966831" y="3947650"/>
              <a:ext cx="457046" cy="189449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连接符: 曲线 193">
              <a:extLst>
                <a:ext uri="{FF2B5EF4-FFF2-40B4-BE49-F238E27FC236}">
                  <a16:creationId xmlns:a16="http://schemas.microsoft.com/office/drawing/2014/main" id="{9757F577-2025-44F5-9CB8-3BB0155FE582}"/>
                </a:ext>
              </a:extLst>
            </p:cNvPr>
            <p:cNvCxnSpPr>
              <a:cxnSpLocks/>
              <a:endCxn id="1083" idx="0"/>
            </p:cNvCxnSpPr>
            <p:nvPr/>
          </p:nvCxnSpPr>
          <p:spPr>
            <a:xfrm rot="10800000" flipV="1">
              <a:off x="1401357" y="2661679"/>
              <a:ext cx="1022522" cy="808034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9" name="连接符: 曲线 218">
              <a:extLst>
                <a:ext uri="{FF2B5EF4-FFF2-40B4-BE49-F238E27FC236}">
                  <a16:creationId xmlns:a16="http://schemas.microsoft.com/office/drawing/2014/main" id="{B24D551C-5F0C-4567-B9CD-788328CE63E9}"/>
                </a:ext>
              </a:extLst>
            </p:cNvPr>
            <p:cNvCxnSpPr>
              <a:cxnSpLocks/>
              <a:stCxn id="1083" idx="4"/>
            </p:cNvCxnSpPr>
            <p:nvPr/>
          </p:nvCxnSpPr>
          <p:spPr>
            <a:xfrm rot="16200000" flipH="1">
              <a:off x="1759996" y="4066946"/>
              <a:ext cx="715568" cy="1432846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0" name="箭头: 五边形 289">
              <a:extLst>
                <a:ext uri="{FF2B5EF4-FFF2-40B4-BE49-F238E27FC236}">
                  <a16:creationId xmlns:a16="http://schemas.microsoft.com/office/drawing/2014/main" id="{41BC51AF-BA40-45B0-A1E0-1230DE71250A}"/>
                </a:ext>
              </a:extLst>
            </p:cNvPr>
            <p:cNvSpPr/>
            <p:nvPr/>
          </p:nvSpPr>
          <p:spPr>
            <a:xfrm>
              <a:off x="2812286" y="5408612"/>
              <a:ext cx="914915" cy="227273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UART</a:t>
              </a:r>
              <a:endParaRPr lang="zh-CN" altLang="en-US" sz="1200" dirty="0"/>
            </a:p>
          </p:txBody>
        </p:sp>
        <p:sp>
          <p:nvSpPr>
            <p:cNvPr id="386" name="箭头: 五边形 385">
              <a:extLst>
                <a:ext uri="{FF2B5EF4-FFF2-40B4-BE49-F238E27FC236}">
                  <a16:creationId xmlns:a16="http://schemas.microsoft.com/office/drawing/2014/main" id="{5F7D1439-EAC8-4118-83AA-99489148A9C7}"/>
                </a:ext>
              </a:extLst>
            </p:cNvPr>
            <p:cNvSpPr/>
            <p:nvPr/>
          </p:nvSpPr>
          <p:spPr>
            <a:xfrm flipH="1">
              <a:off x="2793958" y="5674685"/>
              <a:ext cx="911276" cy="228202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Power</a:t>
              </a:r>
              <a:endParaRPr lang="zh-CN" altLang="en-US" sz="1200" dirty="0"/>
            </a:p>
          </p:txBody>
        </p:sp>
        <p:sp>
          <p:nvSpPr>
            <p:cNvPr id="398" name="箭头: 五边形 397">
              <a:extLst>
                <a:ext uri="{FF2B5EF4-FFF2-40B4-BE49-F238E27FC236}">
                  <a16:creationId xmlns:a16="http://schemas.microsoft.com/office/drawing/2014/main" id="{C4BFA2D9-9D0A-4E5E-9224-BC83EF26A6CC}"/>
                </a:ext>
              </a:extLst>
            </p:cNvPr>
            <p:cNvSpPr/>
            <p:nvPr/>
          </p:nvSpPr>
          <p:spPr>
            <a:xfrm flipH="1">
              <a:off x="2609079" y="5943044"/>
              <a:ext cx="1107855" cy="228202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DFU_Trigger</a:t>
              </a:r>
              <a:endParaRPr lang="zh-CN" altLang="en-US" sz="1200" dirty="0"/>
            </a:p>
          </p:txBody>
        </p:sp>
        <p:pic>
          <p:nvPicPr>
            <p:cNvPr id="302" name="图片 301">
              <a:extLst>
                <a:ext uri="{FF2B5EF4-FFF2-40B4-BE49-F238E27FC236}">
                  <a16:creationId xmlns:a16="http://schemas.microsoft.com/office/drawing/2014/main" id="{484DBB1D-0B9E-422D-BED3-EDCEA15D7E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927" r="8373" b="6890"/>
            <a:stretch/>
          </p:blipFill>
          <p:spPr>
            <a:xfrm>
              <a:off x="6804584" y="2417404"/>
              <a:ext cx="518452" cy="762358"/>
            </a:xfrm>
            <a:prstGeom prst="rect">
              <a:avLst/>
            </a:prstGeom>
          </p:spPr>
        </p:pic>
        <p:cxnSp>
          <p:nvCxnSpPr>
            <p:cNvPr id="388" name="连接符: 曲线 387">
              <a:extLst>
                <a:ext uri="{FF2B5EF4-FFF2-40B4-BE49-F238E27FC236}">
                  <a16:creationId xmlns:a16="http://schemas.microsoft.com/office/drawing/2014/main" id="{A2010A5D-4465-4F29-A714-5DC5AE98A7CC}"/>
                </a:ext>
              </a:extLst>
            </p:cNvPr>
            <p:cNvCxnSpPr>
              <a:cxnSpLocks/>
              <a:stCxn id="427" idx="3"/>
              <a:endCxn id="386" idx="1"/>
            </p:cNvCxnSpPr>
            <p:nvPr/>
          </p:nvCxnSpPr>
          <p:spPr>
            <a:xfrm rot="10800000">
              <a:off x="3705234" y="5788787"/>
              <a:ext cx="2590008" cy="912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27" name="箭头: 五边形 426">
              <a:extLst>
                <a:ext uri="{FF2B5EF4-FFF2-40B4-BE49-F238E27FC236}">
                  <a16:creationId xmlns:a16="http://schemas.microsoft.com/office/drawing/2014/main" id="{608AA6E5-2342-4D8B-B20C-C2230363D52C}"/>
                </a:ext>
              </a:extLst>
            </p:cNvPr>
            <p:cNvSpPr/>
            <p:nvPr/>
          </p:nvSpPr>
          <p:spPr>
            <a:xfrm flipH="1">
              <a:off x="6295242" y="5682117"/>
              <a:ext cx="911275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GPIO1</a:t>
              </a:r>
              <a:endParaRPr lang="zh-CN" altLang="en-US" sz="1200" dirty="0"/>
            </a:p>
          </p:txBody>
        </p:sp>
        <p:sp>
          <p:nvSpPr>
            <p:cNvPr id="428" name="箭头: 五边形 427">
              <a:extLst>
                <a:ext uri="{FF2B5EF4-FFF2-40B4-BE49-F238E27FC236}">
                  <a16:creationId xmlns:a16="http://schemas.microsoft.com/office/drawing/2014/main" id="{B78A7708-092B-4953-A35E-E067C9E0051E}"/>
                </a:ext>
              </a:extLst>
            </p:cNvPr>
            <p:cNvSpPr/>
            <p:nvPr/>
          </p:nvSpPr>
          <p:spPr>
            <a:xfrm flipH="1">
              <a:off x="6306368" y="5940634"/>
              <a:ext cx="911275" cy="231584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GPIO2</a:t>
              </a:r>
              <a:endParaRPr lang="zh-CN" altLang="en-US" sz="1200" dirty="0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6C72108B-A5AA-4983-823B-4724E3520D85}"/>
                </a:ext>
              </a:extLst>
            </p:cNvPr>
            <p:cNvSpPr/>
            <p:nvPr/>
          </p:nvSpPr>
          <p:spPr>
            <a:xfrm>
              <a:off x="5223481" y="875218"/>
              <a:ext cx="2592725" cy="2675948"/>
            </a:xfrm>
            <a:prstGeom prst="ellipse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C8FF003-9AAD-410C-8DE7-6F4059884E8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7773019" y="1841477"/>
              <a:ext cx="2032882" cy="924238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AD16FFC-4FC1-4965-9B4B-B76E1921BD32}"/>
                </a:ext>
              </a:extLst>
            </p:cNvPr>
            <p:cNvSpPr/>
            <p:nvPr/>
          </p:nvSpPr>
          <p:spPr>
            <a:xfrm>
              <a:off x="6176967" y="2191959"/>
              <a:ext cx="404683" cy="3919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1E081BD-47F7-4932-968D-576C2E4C955A}"/>
                </a:ext>
              </a:extLst>
            </p:cNvPr>
            <p:cNvSpPr/>
            <p:nvPr/>
          </p:nvSpPr>
          <p:spPr>
            <a:xfrm>
              <a:off x="7329097" y="2162196"/>
              <a:ext cx="404683" cy="3919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箭头: 五边形 90">
              <a:extLst>
                <a:ext uri="{FF2B5EF4-FFF2-40B4-BE49-F238E27FC236}">
                  <a16:creationId xmlns:a16="http://schemas.microsoft.com/office/drawing/2014/main" id="{9332C829-11CA-474C-A095-436D385B130D}"/>
                </a:ext>
              </a:extLst>
            </p:cNvPr>
            <p:cNvSpPr/>
            <p:nvPr/>
          </p:nvSpPr>
          <p:spPr>
            <a:xfrm flipH="1">
              <a:off x="6323710" y="4049298"/>
              <a:ext cx="867864" cy="252752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DAC R</a:t>
              </a:r>
              <a:endParaRPr lang="zh-CN" altLang="en-US" sz="1200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A002E486-5B15-4309-8474-632617F7E3BB}"/>
                </a:ext>
              </a:extLst>
            </p:cNvPr>
            <p:cNvSpPr/>
            <p:nvPr/>
          </p:nvSpPr>
          <p:spPr>
            <a:xfrm>
              <a:off x="5746903" y="2005587"/>
              <a:ext cx="404683" cy="3919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90394324-458D-4603-A955-8208F4FB153D}"/>
                </a:ext>
              </a:extLst>
            </p:cNvPr>
            <p:cNvSpPr/>
            <p:nvPr/>
          </p:nvSpPr>
          <p:spPr>
            <a:xfrm>
              <a:off x="7773016" y="2014371"/>
              <a:ext cx="404683" cy="3919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连接符: 肘形 125">
              <a:extLst>
                <a:ext uri="{FF2B5EF4-FFF2-40B4-BE49-F238E27FC236}">
                  <a16:creationId xmlns:a16="http://schemas.microsoft.com/office/drawing/2014/main" id="{BAB28B5C-3F32-44AD-976B-E9C28401E629}"/>
                </a:ext>
              </a:extLst>
            </p:cNvPr>
            <p:cNvCxnSpPr>
              <a:cxnSpLocks/>
              <a:stCxn id="25" idx="0"/>
              <a:endCxn id="203" idx="1"/>
            </p:cNvCxnSpPr>
            <p:nvPr/>
          </p:nvCxnSpPr>
          <p:spPr>
            <a:xfrm rot="16200000" flipH="1" flipV="1">
              <a:off x="4820053" y="1084032"/>
              <a:ext cx="451329" cy="2667182"/>
            </a:xfrm>
            <a:prstGeom prst="bentConnector4">
              <a:avLst>
                <a:gd name="adj1" fmla="val -50650"/>
                <a:gd name="adj2" fmla="val 5379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连接符: 肘形 180">
              <a:extLst>
                <a:ext uri="{FF2B5EF4-FFF2-40B4-BE49-F238E27FC236}">
                  <a16:creationId xmlns:a16="http://schemas.microsoft.com/office/drawing/2014/main" id="{6DCAA363-B6DC-437E-8DF5-DE32BD08017E}"/>
                </a:ext>
              </a:extLst>
            </p:cNvPr>
            <p:cNvCxnSpPr>
              <a:cxnSpLocks/>
              <a:stCxn id="91" idx="3"/>
              <a:endCxn id="154" idx="2"/>
            </p:cNvCxnSpPr>
            <p:nvPr/>
          </p:nvCxnSpPr>
          <p:spPr>
            <a:xfrm rot="10800000">
              <a:off x="5746904" y="2201556"/>
              <a:ext cx="576807" cy="1974119"/>
            </a:xfrm>
            <a:prstGeom prst="bentConnector3">
              <a:avLst>
                <a:gd name="adj1" fmla="val 139632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D8340D78-38A6-496E-A7EF-2B76DCAB1852}"/>
                </a:ext>
              </a:extLst>
            </p:cNvPr>
            <p:cNvCxnSpPr>
              <a:cxnSpLocks/>
              <a:stCxn id="302" idx="2"/>
              <a:endCxn id="78" idx="1"/>
            </p:cNvCxnSpPr>
            <p:nvPr/>
          </p:nvCxnSpPr>
          <p:spPr>
            <a:xfrm rot="5400000">
              <a:off x="5250448" y="1657106"/>
              <a:ext cx="290707" cy="333601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C94E59-6C91-4AAE-BB8B-7D35A6EDB7E2}"/>
                </a:ext>
              </a:extLst>
            </p:cNvPr>
            <p:cNvSpPr/>
            <p:nvPr/>
          </p:nvSpPr>
          <p:spPr>
            <a:xfrm>
              <a:off x="4588517" y="5590589"/>
              <a:ext cx="914400" cy="231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Switch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箭头: 五边形 118">
              <a:extLst>
                <a:ext uri="{FF2B5EF4-FFF2-40B4-BE49-F238E27FC236}">
                  <a16:creationId xmlns:a16="http://schemas.microsoft.com/office/drawing/2014/main" id="{5A809110-1806-4449-8E03-8CB7990B80D4}"/>
                </a:ext>
              </a:extLst>
            </p:cNvPr>
            <p:cNvSpPr/>
            <p:nvPr/>
          </p:nvSpPr>
          <p:spPr>
            <a:xfrm flipH="1">
              <a:off x="688328" y="5690348"/>
              <a:ext cx="867864" cy="252752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USB-DP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箭头: 五边形 119">
              <a:extLst>
                <a:ext uri="{FF2B5EF4-FFF2-40B4-BE49-F238E27FC236}">
                  <a16:creationId xmlns:a16="http://schemas.microsoft.com/office/drawing/2014/main" id="{19211CD5-921F-43DD-BFB7-2D0F51657D9E}"/>
                </a:ext>
              </a:extLst>
            </p:cNvPr>
            <p:cNvSpPr/>
            <p:nvPr/>
          </p:nvSpPr>
          <p:spPr>
            <a:xfrm flipH="1">
              <a:off x="683470" y="5308899"/>
              <a:ext cx="867864" cy="252752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USB-DM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D53091-7C90-4227-8699-47F38EF28F9C}"/>
                </a:ext>
              </a:extLst>
            </p:cNvPr>
            <p:cNvSpPr/>
            <p:nvPr/>
          </p:nvSpPr>
          <p:spPr>
            <a:xfrm>
              <a:off x="543447" y="4962706"/>
              <a:ext cx="1145039" cy="113838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测试预留</a:t>
              </a: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69CD3A70-A68A-4D8E-A370-1C6ECA578A9B}"/>
                </a:ext>
              </a:extLst>
            </p:cNvPr>
            <p:cNvCxnSpPr>
              <a:stCxn id="290" idx="3"/>
              <a:endCxn id="284" idx="3"/>
            </p:cNvCxnSpPr>
            <p:nvPr/>
          </p:nvCxnSpPr>
          <p:spPr>
            <a:xfrm flipV="1">
              <a:off x="3727201" y="5520105"/>
              <a:ext cx="2592483" cy="214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9FBD94A0-AA59-41CF-A8D1-AB681C17BE9A}"/>
                </a:ext>
              </a:extLst>
            </p:cNvPr>
            <p:cNvCxnSpPr>
              <a:stCxn id="428" idx="3"/>
              <a:endCxn id="398" idx="1"/>
            </p:cNvCxnSpPr>
            <p:nvPr/>
          </p:nvCxnSpPr>
          <p:spPr>
            <a:xfrm rot="10800000" flipV="1">
              <a:off x="3716934" y="6056425"/>
              <a:ext cx="2589434" cy="7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6F014C96-1B8B-4A51-ADE7-865CED35378F}"/>
                </a:ext>
              </a:extLst>
            </p:cNvPr>
            <p:cNvSpPr txBox="1"/>
            <p:nvPr/>
          </p:nvSpPr>
          <p:spPr>
            <a:xfrm>
              <a:off x="9567535" y="4023847"/>
              <a:ext cx="1688055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Note</a:t>
              </a:r>
              <a:r>
                <a:rPr lang="zh-CN" altLang="en-US" sz="1400" b="1" dirty="0"/>
                <a:t>：</a:t>
              </a:r>
              <a:endParaRPr lang="en-US" altLang="zh-CN" sz="1400" dirty="0"/>
            </a:p>
            <a:p>
              <a:r>
                <a:rPr lang="zh-CN" altLang="en-US" sz="1400" dirty="0"/>
                <a:t>    该框图适用于蓝牙芯片能支持</a:t>
              </a:r>
              <a:r>
                <a:rPr lang="en-US" altLang="zh-CN" sz="1400" dirty="0"/>
                <a:t>I2S</a:t>
              </a:r>
              <a:r>
                <a:rPr lang="zh-CN" altLang="en-US" sz="1400" dirty="0"/>
                <a:t>接受端口，用于接收</a:t>
              </a:r>
              <a:r>
                <a:rPr lang="en-US" altLang="zh-CN" sz="1400" dirty="0"/>
                <a:t>SNC86** </a:t>
              </a:r>
              <a:r>
                <a:rPr lang="zh-CN" altLang="en-US" sz="1400" dirty="0"/>
                <a:t>的降噪结果</a:t>
              </a: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BA0C878D-29AB-4E12-A4FB-91DC0F518DE3}"/>
                </a:ext>
              </a:extLst>
            </p:cNvPr>
            <p:cNvCxnSpPr>
              <a:cxnSpLocks/>
              <a:stCxn id="91" idx="3"/>
              <a:endCxn id="67" idx="1"/>
            </p:cNvCxnSpPr>
            <p:nvPr/>
          </p:nvCxnSpPr>
          <p:spPr>
            <a:xfrm rot="10800000" flipV="1">
              <a:off x="3738724" y="4175673"/>
              <a:ext cx="2584987" cy="873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3169BAB-FB5E-423B-A7C9-063D63F4E2E4}"/>
                </a:ext>
              </a:extLst>
            </p:cNvPr>
            <p:cNvSpPr txBox="1"/>
            <p:nvPr/>
          </p:nvSpPr>
          <p:spPr>
            <a:xfrm>
              <a:off x="4373300" y="4061405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Π</a:t>
              </a:r>
              <a:r>
                <a:rPr lang="zh-CN" altLang="en-US" sz="1200" dirty="0"/>
                <a:t>型衰减电路</a:t>
              </a:r>
            </a:p>
          </p:txBody>
        </p:sp>
        <p:sp>
          <p:nvSpPr>
            <p:cNvPr id="97" name="箭头: 五边形 96">
              <a:extLst>
                <a:ext uri="{FF2B5EF4-FFF2-40B4-BE49-F238E27FC236}">
                  <a16:creationId xmlns:a16="http://schemas.microsoft.com/office/drawing/2014/main" id="{63EDE91E-88C8-4D0F-906C-1E5677BCEE1A}"/>
                </a:ext>
              </a:extLst>
            </p:cNvPr>
            <p:cNvSpPr/>
            <p:nvPr/>
          </p:nvSpPr>
          <p:spPr>
            <a:xfrm flipH="1">
              <a:off x="8764605" y="4645352"/>
              <a:ext cx="382340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98" name="箭头: 五边形 97">
              <a:extLst>
                <a:ext uri="{FF2B5EF4-FFF2-40B4-BE49-F238E27FC236}">
                  <a16:creationId xmlns:a16="http://schemas.microsoft.com/office/drawing/2014/main" id="{FE6D4A26-EB05-495A-BD02-51F39ED3DB33}"/>
                </a:ext>
              </a:extLst>
            </p:cNvPr>
            <p:cNvSpPr/>
            <p:nvPr/>
          </p:nvSpPr>
          <p:spPr>
            <a:xfrm flipH="1">
              <a:off x="8764619" y="4881361"/>
              <a:ext cx="382340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Tx</a:t>
              </a:r>
              <a:endParaRPr lang="zh-CN" altLang="en-US" sz="1200" dirty="0"/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F98AB03D-EC4C-4222-A4C2-F481F0687E16}"/>
                </a:ext>
              </a:extLst>
            </p:cNvPr>
            <p:cNvCxnSpPr>
              <a:cxnSpLocks/>
              <a:stCxn id="97" idx="3"/>
              <a:endCxn id="91" idx="1"/>
            </p:cNvCxnSpPr>
            <p:nvPr/>
          </p:nvCxnSpPr>
          <p:spPr>
            <a:xfrm rot="10800000">
              <a:off x="7191575" y="4175675"/>
              <a:ext cx="1573031" cy="5478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C299ADFC-BB39-4E02-95F8-6ACAFBC1B2F1}"/>
                </a:ext>
              </a:extLst>
            </p:cNvPr>
            <p:cNvCxnSpPr>
              <a:cxnSpLocks/>
              <a:endCxn id="135" idx="3"/>
            </p:cNvCxnSpPr>
            <p:nvPr/>
          </p:nvCxnSpPr>
          <p:spPr>
            <a:xfrm flipV="1">
              <a:off x="3737698" y="5135605"/>
              <a:ext cx="2583183" cy="178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05178346-FAAD-4E44-B78B-7673FFC0E2EC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rot="10800000" flipV="1">
              <a:off x="3730995" y="4650222"/>
              <a:ext cx="2589887" cy="178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72591760-3082-4124-AC62-A2ABA2517084}"/>
                </a:ext>
              </a:extLst>
            </p:cNvPr>
            <p:cNvCxnSpPr>
              <a:cxnSpLocks/>
              <a:stCxn id="137" idx="3"/>
            </p:cNvCxnSpPr>
            <p:nvPr/>
          </p:nvCxnSpPr>
          <p:spPr>
            <a:xfrm rot="10800000" flipV="1">
              <a:off x="3730995" y="4885870"/>
              <a:ext cx="2589887" cy="176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7C5E366-73B5-4A20-90F4-24D1ADAB0C21}"/>
                </a:ext>
              </a:extLst>
            </p:cNvPr>
            <p:cNvSpPr txBox="1"/>
            <p:nvPr/>
          </p:nvSpPr>
          <p:spPr>
            <a:xfrm>
              <a:off x="2463672" y="4546642"/>
              <a:ext cx="1280879" cy="7566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1600" dirty="0"/>
                <a:t>I2S</a:t>
              </a:r>
            </a:p>
            <a:p>
              <a:r>
                <a:rPr lang="en-US" altLang="zh-CN" sz="1050" dirty="0"/>
                <a:t>(Slaver)</a:t>
              </a:r>
              <a:endParaRPr lang="zh-CN" altLang="en-US" sz="105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F31576-0D5E-4B2B-847A-F61054DF366F}"/>
                </a:ext>
              </a:extLst>
            </p:cNvPr>
            <p:cNvSpPr txBox="1"/>
            <p:nvPr/>
          </p:nvSpPr>
          <p:spPr>
            <a:xfrm>
              <a:off x="6315089" y="4518940"/>
              <a:ext cx="1238743" cy="78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pPr algn="r"/>
              <a:r>
                <a:rPr lang="en-US" altLang="zh-CN" sz="1600" dirty="0"/>
                <a:t>I2S</a:t>
              </a:r>
              <a:endParaRPr lang="en-US" altLang="zh-CN" sz="1400" dirty="0"/>
            </a:p>
            <a:p>
              <a:pPr algn="r"/>
              <a:r>
                <a:rPr lang="en-US" altLang="zh-CN" sz="1000" dirty="0"/>
                <a:t>(Master)</a:t>
              </a:r>
              <a:endParaRPr lang="zh-CN" altLang="en-US" sz="1050" dirty="0"/>
            </a:p>
          </p:txBody>
        </p:sp>
        <p:sp>
          <p:nvSpPr>
            <p:cNvPr id="129" name="箭头: 五边形 128">
              <a:extLst>
                <a:ext uri="{FF2B5EF4-FFF2-40B4-BE49-F238E27FC236}">
                  <a16:creationId xmlns:a16="http://schemas.microsoft.com/office/drawing/2014/main" id="{A92C3046-4543-47E6-BD22-B6FC1C2C08D8}"/>
                </a:ext>
              </a:extLst>
            </p:cNvPr>
            <p:cNvSpPr/>
            <p:nvPr/>
          </p:nvSpPr>
          <p:spPr>
            <a:xfrm>
              <a:off x="3127634" y="5071444"/>
              <a:ext cx="610065" cy="16639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SDO</a:t>
              </a:r>
              <a:endParaRPr lang="zh-CN" altLang="en-US" sz="1200" dirty="0"/>
            </a:p>
          </p:txBody>
        </p:sp>
        <p:sp>
          <p:nvSpPr>
            <p:cNvPr id="132" name="箭头: 五边形 131">
              <a:extLst>
                <a:ext uri="{FF2B5EF4-FFF2-40B4-BE49-F238E27FC236}">
                  <a16:creationId xmlns:a16="http://schemas.microsoft.com/office/drawing/2014/main" id="{0250CA00-7EDA-4042-AF93-F5D9A8858009}"/>
                </a:ext>
              </a:extLst>
            </p:cNvPr>
            <p:cNvSpPr/>
            <p:nvPr/>
          </p:nvSpPr>
          <p:spPr>
            <a:xfrm>
              <a:off x="3127634" y="4603149"/>
              <a:ext cx="610065" cy="15184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133" name="箭头: 五边形 132">
              <a:extLst>
                <a:ext uri="{FF2B5EF4-FFF2-40B4-BE49-F238E27FC236}">
                  <a16:creationId xmlns:a16="http://schemas.microsoft.com/office/drawing/2014/main" id="{CE501AA3-6C83-4336-816D-DDA9FC0CB18F}"/>
                </a:ext>
              </a:extLst>
            </p:cNvPr>
            <p:cNvSpPr/>
            <p:nvPr/>
          </p:nvSpPr>
          <p:spPr>
            <a:xfrm>
              <a:off x="3127634" y="4835619"/>
              <a:ext cx="610065" cy="1576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135" name="箭头: 五边形 134">
              <a:extLst>
                <a:ext uri="{FF2B5EF4-FFF2-40B4-BE49-F238E27FC236}">
                  <a16:creationId xmlns:a16="http://schemas.microsoft.com/office/drawing/2014/main" id="{40D73EF9-F6E2-4453-ABC7-3B49E221BA23}"/>
                </a:ext>
              </a:extLst>
            </p:cNvPr>
            <p:cNvSpPr/>
            <p:nvPr/>
          </p:nvSpPr>
          <p:spPr>
            <a:xfrm flipH="1">
              <a:off x="6320881" y="5051711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SDI</a:t>
              </a:r>
              <a:endParaRPr lang="zh-CN" altLang="en-US" sz="1200" dirty="0"/>
            </a:p>
          </p:txBody>
        </p:sp>
        <p:sp>
          <p:nvSpPr>
            <p:cNvPr id="136" name="箭头: 五边形 135">
              <a:extLst>
                <a:ext uri="{FF2B5EF4-FFF2-40B4-BE49-F238E27FC236}">
                  <a16:creationId xmlns:a16="http://schemas.microsoft.com/office/drawing/2014/main" id="{31A85D56-E721-43D1-B9B1-B61FA507A937}"/>
                </a:ext>
              </a:extLst>
            </p:cNvPr>
            <p:cNvSpPr/>
            <p:nvPr/>
          </p:nvSpPr>
          <p:spPr>
            <a:xfrm flipH="1">
              <a:off x="6320881" y="4566328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7EA61DB5-DA8C-495E-816A-0A4EB7B50630}"/>
                </a:ext>
              </a:extLst>
            </p:cNvPr>
            <p:cNvSpPr txBox="1"/>
            <p:nvPr/>
          </p:nvSpPr>
          <p:spPr>
            <a:xfrm>
              <a:off x="2451188" y="2170749"/>
              <a:ext cx="1287535" cy="70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1600" dirty="0"/>
                <a:t>FB mic</a:t>
              </a:r>
              <a:endParaRPr lang="zh-CN" altLang="en-US" sz="1050" dirty="0"/>
            </a:p>
          </p:txBody>
        </p:sp>
        <p:sp>
          <p:nvSpPr>
            <p:cNvPr id="137" name="箭头: 五边形 136">
              <a:extLst>
                <a:ext uri="{FF2B5EF4-FFF2-40B4-BE49-F238E27FC236}">
                  <a16:creationId xmlns:a16="http://schemas.microsoft.com/office/drawing/2014/main" id="{F0E68B51-DE52-42A0-A034-3199B2CBC9F7}"/>
                </a:ext>
              </a:extLst>
            </p:cNvPr>
            <p:cNvSpPr/>
            <p:nvPr/>
          </p:nvSpPr>
          <p:spPr>
            <a:xfrm flipH="1">
              <a:off x="6320881" y="4801976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203" name="箭头: 五边形 202">
              <a:extLst>
                <a:ext uri="{FF2B5EF4-FFF2-40B4-BE49-F238E27FC236}">
                  <a16:creationId xmlns:a16="http://schemas.microsoft.com/office/drawing/2014/main" id="{29C0E01D-7177-49D4-BE4E-014EE35D4E0B}"/>
                </a:ext>
              </a:extLst>
            </p:cNvPr>
            <p:cNvSpPr/>
            <p:nvPr/>
          </p:nvSpPr>
          <p:spPr>
            <a:xfrm flipH="1">
              <a:off x="2621604" y="2507904"/>
              <a:ext cx="1090523" cy="270767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A/DMIC1_IN</a:t>
              </a:r>
              <a:endParaRPr lang="zh-CN" altLang="en-US" sz="12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05F73BE-4590-457B-89F0-62420799D987}"/>
                </a:ext>
              </a:extLst>
            </p:cNvPr>
            <p:cNvSpPr txBox="1"/>
            <p:nvPr/>
          </p:nvSpPr>
          <p:spPr>
            <a:xfrm>
              <a:off x="2439666" y="2975843"/>
              <a:ext cx="1287535" cy="70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1600" dirty="0"/>
                <a:t>Talk mic</a:t>
              </a:r>
              <a:endParaRPr lang="zh-CN" altLang="en-US" sz="1050" dirty="0"/>
            </a:p>
          </p:txBody>
        </p:sp>
        <p:sp>
          <p:nvSpPr>
            <p:cNvPr id="78" name="箭头: 五边形 77">
              <a:extLst>
                <a:ext uri="{FF2B5EF4-FFF2-40B4-BE49-F238E27FC236}">
                  <a16:creationId xmlns:a16="http://schemas.microsoft.com/office/drawing/2014/main" id="{9BA1F8F3-9345-4AB3-BA46-576622894EBA}"/>
                </a:ext>
              </a:extLst>
            </p:cNvPr>
            <p:cNvSpPr/>
            <p:nvPr/>
          </p:nvSpPr>
          <p:spPr>
            <a:xfrm flipH="1">
              <a:off x="2637268" y="3335085"/>
              <a:ext cx="1090523" cy="270767"/>
            </a:xfrm>
            <a:prstGeom prst="homePlate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A/DMIC1_IN</a:t>
              </a:r>
              <a:endParaRPr lang="zh-CN" altLang="en-US" sz="12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2BBA38E-8E47-49D6-80D3-0C536F76A71C}"/>
                </a:ext>
              </a:extLst>
            </p:cNvPr>
            <p:cNvSpPr txBox="1"/>
            <p:nvPr/>
          </p:nvSpPr>
          <p:spPr>
            <a:xfrm>
              <a:off x="2447703" y="3769058"/>
              <a:ext cx="1287535" cy="70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r>
                <a:rPr lang="zh-CN" altLang="en-US" sz="1600" dirty="0"/>
                <a:t>回采信号</a:t>
              </a:r>
              <a:endParaRPr lang="zh-CN" altLang="en-US" sz="1050" dirty="0"/>
            </a:p>
          </p:txBody>
        </p:sp>
        <p:sp>
          <p:nvSpPr>
            <p:cNvPr id="67" name="箭头: 五边形 66">
              <a:extLst>
                <a:ext uri="{FF2B5EF4-FFF2-40B4-BE49-F238E27FC236}">
                  <a16:creationId xmlns:a16="http://schemas.microsoft.com/office/drawing/2014/main" id="{7BB7066F-2882-4073-A2E6-96CC68F9C64E}"/>
                </a:ext>
              </a:extLst>
            </p:cNvPr>
            <p:cNvSpPr/>
            <p:nvPr/>
          </p:nvSpPr>
          <p:spPr>
            <a:xfrm flipH="1">
              <a:off x="2648200" y="4143413"/>
              <a:ext cx="1090523" cy="239224"/>
            </a:xfrm>
            <a:prstGeom prst="homePlat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AMIC1_IN</a:t>
              </a:r>
              <a:endParaRPr lang="zh-CN" altLang="en-US" sz="1200" dirty="0"/>
            </a:p>
          </p:txBody>
        </p:sp>
        <p:cxnSp>
          <p:nvCxnSpPr>
            <p:cNvPr id="275" name="连接符: 肘形 274">
              <a:extLst>
                <a:ext uri="{FF2B5EF4-FFF2-40B4-BE49-F238E27FC236}">
                  <a16:creationId xmlns:a16="http://schemas.microsoft.com/office/drawing/2014/main" id="{943EAE80-4CBE-4306-A2D7-5B0C12AFF590}"/>
                </a:ext>
              </a:extLst>
            </p:cNvPr>
            <p:cNvCxnSpPr>
              <a:cxnSpLocks/>
              <a:stCxn id="135" idx="1"/>
              <a:endCxn id="98" idx="3"/>
            </p:cNvCxnSpPr>
            <p:nvPr/>
          </p:nvCxnSpPr>
          <p:spPr>
            <a:xfrm flipV="1">
              <a:off x="6925766" y="4959542"/>
              <a:ext cx="1838853" cy="1760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22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160</Words>
  <Application>Microsoft Office PowerPoint</Application>
  <PresentationFormat>宽屏</PresentationFormat>
  <Paragraphs>80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SNC86** FB单耳蓝牙耳机解决方案 参考设计</vt:lpstr>
      <vt:lpstr>FB 降噪耳机麦克风拓扑</vt:lpstr>
      <vt:lpstr>方案框图（单耳）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</cp:revision>
  <dcterms:created xsi:type="dcterms:W3CDTF">2021-08-27T09:17:57Z</dcterms:created>
  <dcterms:modified xsi:type="dcterms:W3CDTF">2021-08-27T09:55:04Z</dcterms:modified>
</cp:coreProperties>
</file>