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4" r:id="rId5"/>
    <p:sldId id="261" r:id="rId6"/>
    <p:sldId id="26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5905" autoAdjust="0"/>
  </p:normalViewPr>
  <p:slideViewPr>
    <p:cSldViewPr snapToGrid="0">
      <p:cViewPr>
        <p:scale>
          <a:sx n="75" d="100"/>
          <a:sy n="75" d="100"/>
        </p:scale>
        <p:origin x="240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552301-27A4-4BD1-A284-34864E2B93C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E63F32-FCFA-41AA-B1AD-F0DB9F5C39BA}">
      <dgm:prSet phldrT="[文本]" custT="1"/>
      <dgm:spPr/>
      <dgm:t>
        <a:bodyPr/>
        <a:lstStyle/>
        <a:p>
          <a:r>
            <a:rPr lang="zh-CN" altLang="en-US" sz="2000" dirty="0"/>
            <a:t>离线语音控制</a:t>
          </a:r>
          <a:endParaRPr lang="en-US" altLang="zh-CN" sz="2000" dirty="0"/>
        </a:p>
      </dgm:t>
    </dgm:pt>
    <dgm:pt modelId="{E1C8D4C8-E8B4-497B-8929-196B203A8286}" type="parTrans" cxnId="{51BE5DCC-07ED-4E4B-9F44-FE7BDB14F249}">
      <dgm:prSet/>
      <dgm:spPr/>
      <dgm:t>
        <a:bodyPr/>
        <a:lstStyle/>
        <a:p>
          <a:endParaRPr lang="zh-CN" altLang="en-US"/>
        </a:p>
      </dgm:t>
    </dgm:pt>
    <dgm:pt modelId="{F7003970-52A7-43A0-ACC0-589584592A0F}" type="sibTrans" cxnId="{51BE5DCC-07ED-4E4B-9F44-FE7BDB14F249}">
      <dgm:prSet/>
      <dgm:spPr/>
      <dgm:t>
        <a:bodyPr/>
        <a:lstStyle/>
        <a:p>
          <a:endParaRPr lang="zh-CN" altLang="en-US"/>
        </a:p>
      </dgm:t>
    </dgm:pt>
    <dgm:pt modelId="{F5FA0C3D-4A43-43AC-A67B-AB8CDB866EF0}">
      <dgm:prSet phldrT="[文本]" custT="1"/>
      <dgm:spPr/>
      <dgm:t>
        <a:bodyPr/>
        <a:lstStyle/>
        <a:p>
          <a:r>
            <a:rPr lang="en-US" altLang="zh-CN" sz="1800" b="1" dirty="0"/>
            <a:t>Demo</a:t>
          </a:r>
          <a:r>
            <a:rPr lang="zh-CN" altLang="en-US" sz="1800" b="1" dirty="0"/>
            <a:t>样机</a:t>
          </a:r>
          <a:r>
            <a:rPr lang="en-US" altLang="zh-CN" sz="1800" b="1" dirty="0"/>
            <a:t>A1</a:t>
          </a:r>
        </a:p>
        <a:p>
          <a:r>
            <a:rPr lang="zh-CN" altLang="en-US" sz="1000" i="1" dirty="0"/>
            <a:t>单麦</a:t>
          </a:r>
          <a:r>
            <a:rPr lang="en-US" altLang="zh-CN" sz="1000" i="1" dirty="0"/>
            <a:t>+</a:t>
          </a:r>
          <a:r>
            <a:rPr lang="zh-CN" altLang="en-US" sz="1000" i="1" dirty="0"/>
            <a:t>核心板</a:t>
          </a:r>
          <a:r>
            <a:rPr lang="zh-CN" altLang="en-US" sz="1000" dirty="0"/>
            <a:t>，近场拾音：离线自定义命令词控制。</a:t>
          </a:r>
        </a:p>
      </dgm:t>
    </dgm:pt>
    <dgm:pt modelId="{BFDEE08D-CAB7-4C0B-8242-FEA2B3624A3B}" type="parTrans" cxnId="{8E9DBA7B-EE39-4624-ADC5-25447C67652B}">
      <dgm:prSet/>
      <dgm:spPr/>
      <dgm:t>
        <a:bodyPr/>
        <a:lstStyle/>
        <a:p>
          <a:endParaRPr lang="zh-CN" altLang="en-US"/>
        </a:p>
      </dgm:t>
    </dgm:pt>
    <dgm:pt modelId="{7DB5B0F4-B379-4021-A263-089B81B53916}" type="sibTrans" cxnId="{8E9DBA7B-EE39-4624-ADC5-25447C67652B}">
      <dgm:prSet/>
      <dgm:spPr/>
      <dgm:t>
        <a:bodyPr/>
        <a:lstStyle/>
        <a:p>
          <a:endParaRPr lang="zh-CN" altLang="en-US"/>
        </a:p>
      </dgm:t>
    </dgm:pt>
    <dgm:pt modelId="{E8E8C6DD-5186-4747-BB43-CA4294460993}">
      <dgm:prSet phldrT="[文本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sz="1800" b="1" dirty="0">
              <a:solidFill>
                <a:schemeClr val="tx1"/>
              </a:solidFill>
            </a:rPr>
            <a:t>Demo</a:t>
          </a:r>
          <a:r>
            <a:rPr lang="zh-CN" altLang="en-US" sz="1800" b="1" dirty="0">
              <a:solidFill>
                <a:schemeClr val="tx1"/>
              </a:solidFill>
            </a:rPr>
            <a:t>样机</a:t>
          </a:r>
          <a:r>
            <a:rPr lang="en-US" altLang="zh-CN" sz="1800" b="1" dirty="0">
              <a:solidFill>
                <a:schemeClr val="tx1"/>
              </a:solidFill>
            </a:rPr>
            <a:t>A2</a:t>
          </a:r>
        </a:p>
        <a:p>
          <a:r>
            <a:rPr lang="zh-CN" altLang="en-US" sz="1000" i="1" dirty="0">
              <a:solidFill>
                <a:schemeClr val="tx1"/>
              </a:solidFill>
            </a:rPr>
            <a:t>双麦</a:t>
          </a:r>
          <a:r>
            <a:rPr lang="en-US" altLang="zh-CN" sz="1000" i="1" dirty="0">
              <a:solidFill>
                <a:schemeClr val="tx1"/>
              </a:solidFill>
            </a:rPr>
            <a:t>+</a:t>
          </a:r>
          <a:r>
            <a:rPr lang="zh-CN" altLang="en-US" sz="1000" i="1" dirty="0">
              <a:solidFill>
                <a:schemeClr val="tx1"/>
              </a:solidFill>
            </a:rPr>
            <a:t>核心板：</a:t>
          </a:r>
          <a:r>
            <a:rPr lang="zh-CN" altLang="en-US" sz="1000" dirty="0">
              <a:solidFill>
                <a:schemeClr val="tx1"/>
              </a:solidFill>
            </a:rPr>
            <a:t>远场拾音：</a:t>
          </a:r>
          <a:endParaRPr lang="en-US" altLang="zh-CN" sz="1000" dirty="0">
            <a:solidFill>
              <a:schemeClr val="accent2">
                <a:lumMod val="75000"/>
              </a:schemeClr>
            </a:solidFill>
          </a:endParaRPr>
        </a:p>
        <a:p>
          <a:r>
            <a:rPr lang="zh-CN" altLang="en-US" sz="1000" dirty="0">
              <a:solidFill>
                <a:schemeClr val="accent2">
                  <a:lumMod val="75000"/>
                </a:schemeClr>
              </a:solidFill>
            </a:rPr>
            <a:t>遥控器、</a:t>
          </a:r>
          <a:r>
            <a:rPr lang="zh-CN" altLang="en-US" sz="1000" dirty="0"/>
            <a:t>电视语音控制模组</a:t>
          </a:r>
          <a:r>
            <a:rPr lang="en-US" altLang="zh-CN" sz="1000" dirty="0"/>
            <a:t>…</a:t>
          </a:r>
          <a:endParaRPr lang="zh-CN" altLang="en-US" sz="1000" dirty="0"/>
        </a:p>
      </dgm:t>
    </dgm:pt>
    <dgm:pt modelId="{BFF74559-4ED8-47C2-B4BF-3F1C83443F2B}" type="parTrans" cxnId="{1F525047-BB6F-4A17-B04A-A840E5A6C29C}">
      <dgm:prSet/>
      <dgm:spPr/>
      <dgm:t>
        <a:bodyPr/>
        <a:lstStyle/>
        <a:p>
          <a:endParaRPr lang="zh-CN" altLang="en-US"/>
        </a:p>
      </dgm:t>
    </dgm:pt>
    <dgm:pt modelId="{8C38BA79-07BD-4162-832A-6653D88A22A5}" type="sibTrans" cxnId="{1F525047-BB6F-4A17-B04A-A840E5A6C29C}">
      <dgm:prSet/>
      <dgm:spPr/>
      <dgm:t>
        <a:bodyPr/>
        <a:lstStyle/>
        <a:p>
          <a:endParaRPr lang="zh-CN" altLang="en-US"/>
        </a:p>
      </dgm:t>
    </dgm:pt>
    <dgm:pt modelId="{B6C8427F-E7ED-4466-AD1C-9EA4C83B43C9}">
      <dgm:prSet phldrT="[文本]" custT="1"/>
      <dgm:spPr/>
      <dgm:t>
        <a:bodyPr/>
        <a:lstStyle/>
        <a:p>
          <a:r>
            <a:rPr lang="zh-CN" altLang="en-US" sz="2000" dirty="0"/>
            <a:t>麦克风阵列</a:t>
          </a:r>
        </a:p>
      </dgm:t>
    </dgm:pt>
    <dgm:pt modelId="{2A6BC35E-11BD-4A95-B7AB-5686D1167826}" type="parTrans" cxnId="{EE698BDC-470D-46D5-A2D1-70D7E72B25A4}">
      <dgm:prSet/>
      <dgm:spPr/>
      <dgm:t>
        <a:bodyPr/>
        <a:lstStyle/>
        <a:p>
          <a:endParaRPr lang="zh-CN" altLang="en-US"/>
        </a:p>
      </dgm:t>
    </dgm:pt>
    <dgm:pt modelId="{458B8AE0-E4DA-4824-9683-9C8D7A5F697A}" type="sibTrans" cxnId="{EE698BDC-470D-46D5-A2D1-70D7E72B25A4}">
      <dgm:prSet/>
      <dgm:spPr/>
      <dgm:t>
        <a:bodyPr/>
        <a:lstStyle/>
        <a:p>
          <a:endParaRPr lang="zh-CN" altLang="en-US"/>
        </a:p>
      </dgm:t>
    </dgm:pt>
    <dgm:pt modelId="{78EBF7F1-113E-45DC-A713-59AE8312D479}">
      <dgm:prSet phldrT="[文本]" custT="1"/>
      <dgm:spPr/>
      <dgm:t>
        <a:bodyPr/>
        <a:lstStyle/>
        <a:p>
          <a:r>
            <a:rPr lang="en-US" altLang="zh-CN" sz="1800" b="1" dirty="0"/>
            <a:t>Demo</a:t>
          </a:r>
          <a:r>
            <a:rPr lang="zh-CN" altLang="en-US" sz="1800" b="1" dirty="0"/>
            <a:t>样机</a:t>
          </a:r>
          <a:r>
            <a:rPr lang="en-US" altLang="zh-CN" sz="1800" b="1" dirty="0"/>
            <a:t>B1</a:t>
          </a:r>
        </a:p>
        <a:p>
          <a:r>
            <a:rPr lang="zh-CN" altLang="en-US" sz="1000" b="0" i="1" dirty="0"/>
            <a:t>丰禾原助听器</a:t>
          </a:r>
          <a:r>
            <a:rPr lang="en-US" altLang="zh-CN" sz="1000" b="0" i="1" dirty="0"/>
            <a:t>PCBA</a:t>
          </a:r>
          <a:r>
            <a:rPr lang="en-US" altLang="zh-CN" sz="1000" b="0" dirty="0"/>
            <a:t>: </a:t>
          </a:r>
          <a:r>
            <a:rPr lang="en-US" altLang="zh-CN" sz="1000" dirty="0"/>
            <a:t>Beamforming</a:t>
          </a:r>
          <a:r>
            <a:rPr lang="zh-CN" altLang="en-US" sz="1000" dirty="0"/>
            <a:t>、定向拾音</a:t>
          </a:r>
        </a:p>
      </dgm:t>
    </dgm:pt>
    <dgm:pt modelId="{CF8730E5-DE45-4EDD-80E1-17CD9367D4A9}" type="parTrans" cxnId="{22B34BDD-8580-4983-B3F6-EDE190F48B7E}">
      <dgm:prSet/>
      <dgm:spPr/>
      <dgm:t>
        <a:bodyPr/>
        <a:lstStyle/>
        <a:p>
          <a:endParaRPr lang="zh-CN" altLang="en-US"/>
        </a:p>
      </dgm:t>
    </dgm:pt>
    <dgm:pt modelId="{1587F843-B8F1-4A3C-9EBB-12990FC7435A}" type="sibTrans" cxnId="{22B34BDD-8580-4983-B3F6-EDE190F48B7E}">
      <dgm:prSet/>
      <dgm:spPr/>
      <dgm:t>
        <a:bodyPr/>
        <a:lstStyle/>
        <a:p>
          <a:endParaRPr lang="zh-CN" altLang="en-US"/>
        </a:p>
      </dgm:t>
    </dgm:pt>
    <dgm:pt modelId="{2864E1EB-ABC9-48BE-8A51-B811CA5560A1}">
      <dgm:prSet phldrT="[文本]" custT="1"/>
      <dgm:spPr/>
      <dgm:t>
        <a:bodyPr/>
        <a:lstStyle/>
        <a:p>
          <a:r>
            <a:rPr lang="zh-CN" altLang="en-US" sz="1800" b="1" dirty="0">
              <a:solidFill>
                <a:schemeClr val="accent6">
                  <a:lumMod val="75000"/>
                </a:schemeClr>
              </a:solidFill>
            </a:rPr>
            <a:t>助听器</a:t>
          </a:r>
          <a:endParaRPr lang="en-US" altLang="zh-CN" sz="1800" b="1" dirty="0">
            <a:solidFill>
              <a:schemeClr val="accent6">
                <a:lumMod val="75000"/>
              </a:schemeClr>
            </a:solidFill>
          </a:endParaRPr>
        </a:p>
        <a:p>
          <a:r>
            <a:rPr lang="zh-CN" altLang="en-US" sz="1000" dirty="0"/>
            <a:t>丰禾原项目：拾音</a:t>
          </a:r>
          <a:r>
            <a:rPr lang="en-US" altLang="zh-CN" sz="1000" dirty="0"/>
            <a:t>+</a:t>
          </a:r>
          <a:r>
            <a:rPr lang="zh-CN" altLang="en-US" sz="1000" dirty="0"/>
            <a:t>助听器</a:t>
          </a:r>
          <a:endParaRPr lang="en-US" altLang="zh-CN" sz="1000" dirty="0"/>
        </a:p>
      </dgm:t>
    </dgm:pt>
    <dgm:pt modelId="{70AF08E4-8A92-4A38-A03D-798AB6CA3EBF}" type="parTrans" cxnId="{41B1F82B-764A-42C6-8BB8-A9A3A9B36C08}">
      <dgm:prSet/>
      <dgm:spPr/>
      <dgm:t>
        <a:bodyPr/>
        <a:lstStyle/>
        <a:p>
          <a:endParaRPr lang="zh-CN" altLang="en-US"/>
        </a:p>
      </dgm:t>
    </dgm:pt>
    <dgm:pt modelId="{34FB06F4-CA17-4D93-B478-720F2824C072}" type="sibTrans" cxnId="{41B1F82B-764A-42C6-8BB8-A9A3A9B36C08}">
      <dgm:prSet/>
      <dgm:spPr/>
      <dgm:t>
        <a:bodyPr/>
        <a:lstStyle/>
        <a:p>
          <a:endParaRPr lang="zh-CN" altLang="en-US"/>
        </a:p>
      </dgm:t>
    </dgm:pt>
    <dgm:pt modelId="{5D9F4C90-D6F7-40D2-86C0-25F5B54B4445}">
      <dgm:prSet phldrT="[文本]" custT="1"/>
      <dgm:spPr/>
      <dgm:t>
        <a:bodyPr/>
        <a:lstStyle/>
        <a:p>
          <a:r>
            <a:rPr lang="zh-CN" altLang="en-US" sz="2000" dirty="0"/>
            <a:t>声纹识别</a:t>
          </a:r>
        </a:p>
      </dgm:t>
    </dgm:pt>
    <dgm:pt modelId="{C50F6947-4491-490A-BFB9-C8A82EC65998}" type="parTrans" cxnId="{C5F37697-A59E-43C1-B973-8D45ABE37D15}">
      <dgm:prSet/>
      <dgm:spPr/>
      <dgm:t>
        <a:bodyPr/>
        <a:lstStyle/>
        <a:p>
          <a:endParaRPr lang="zh-CN" altLang="en-US"/>
        </a:p>
      </dgm:t>
    </dgm:pt>
    <dgm:pt modelId="{6F9CFE64-16BB-4154-88D0-A7ED705DA9DA}" type="sibTrans" cxnId="{C5F37697-A59E-43C1-B973-8D45ABE37D15}">
      <dgm:prSet/>
      <dgm:spPr/>
      <dgm:t>
        <a:bodyPr/>
        <a:lstStyle/>
        <a:p>
          <a:endParaRPr lang="zh-CN" altLang="en-US"/>
        </a:p>
      </dgm:t>
    </dgm:pt>
    <dgm:pt modelId="{D931A5A0-4DE3-4957-8A32-824A8BABFF16}">
      <dgm:prSet phldrT="[文本]" custT="1"/>
      <dgm:spPr/>
      <dgm:t>
        <a:bodyPr/>
        <a:lstStyle/>
        <a:p>
          <a:r>
            <a:rPr lang="zh-CN" altLang="en-US" sz="18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标准模组</a:t>
          </a:r>
          <a:r>
            <a:rPr lang="en-US" altLang="zh-CN" sz="18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C</a:t>
          </a:r>
        </a:p>
        <a:p>
          <a:r>
            <a:rPr lang="zh-CN" altLang="en-US" sz="1100" b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接出门问问</a:t>
          </a:r>
          <a:r>
            <a:rPr lang="en-US" altLang="zh-CN" sz="1100" b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GPT</a:t>
          </a:r>
          <a:r>
            <a:rPr lang="zh-CN" altLang="en-US" sz="1100" b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模型</a:t>
          </a:r>
          <a:endParaRPr lang="zh-CN" altLang="en-US" sz="1100" dirty="0"/>
        </a:p>
      </dgm:t>
    </dgm:pt>
    <dgm:pt modelId="{B3DAF6BB-C3F2-42F1-BCB3-8850D4FCC5BE}" type="parTrans" cxnId="{47CAE507-C120-42FD-90EA-4CA804074E0E}">
      <dgm:prSet/>
      <dgm:spPr/>
      <dgm:t>
        <a:bodyPr/>
        <a:lstStyle/>
        <a:p>
          <a:endParaRPr lang="zh-CN" altLang="en-US"/>
        </a:p>
      </dgm:t>
    </dgm:pt>
    <dgm:pt modelId="{43265A03-779C-46E0-9E43-4C2FB6873231}" type="sibTrans" cxnId="{47CAE507-C120-42FD-90EA-4CA804074E0E}">
      <dgm:prSet/>
      <dgm:spPr/>
      <dgm:t>
        <a:bodyPr/>
        <a:lstStyle/>
        <a:p>
          <a:endParaRPr lang="zh-CN" altLang="en-US"/>
        </a:p>
      </dgm:t>
    </dgm:pt>
    <dgm:pt modelId="{8D04183F-E9E8-42F3-8FE3-A1879F1CE0D3}">
      <dgm:prSet phldrT="[文本]" custT="1"/>
      <dgm:spPr/>
      <dgm:t>
        <a:bodyPr/>
        <a:lstStyle/>
        <a:p>
          <a:r>
            <a:rPr lang="zh-CN" altLang="en-US" sz="1800" b="1" dirty="0">
              <a:solidFill>
                <a:schemeClr val="tx1"/>
              </a:solidFill>
            </a:rPr>
            <a:t>智能面板</a:t>
          </a:r>
          <a:endParaRPr lang="en-US" altLang="zh-CN" sz="1800" b="1" dirty="0">
            <a:solidFill>
              <a:schemeClr val="tx1"/>
            </a:solidFill>
          </a:endParaRPr>
        </a:p>
        <a:p>
          <a:r>
            <a:rPr lang="zh-CN" altLang="en-US" sz="1000" b="1" i="1" dirty="0"/>
            <a:t>样机</a:t>
          </a:r>
          <a:r>
            <a:rPr lang="en-US" altLang="zh-CN" sz="1000" b="1" i="1" dirty="0"/>
            <a:t>A2</a:t>
          </a:r>
          <a:r>
            <a:rPr lang="en-US" altLang="zh-CN" sz="1000" i="1" dirty="0"/>
            <a:t>+</a:t>
          </a:r>
          <a:r>
            <a:rPr lang="zh-CN" altLang="en-US" sz="1000" i="1" dirty="0"/>
            <a:t>面板</a:t>
          </a:r>
          <a:r>
            <a:rPr lang="en-US" altLang="zh-CN" sz="1000" i="1" dirty="0"/>
            <a:t>PCBA</a:t>
          </a:r>
          <a:r>
            <a:rPr lang="zh-CN" altLang="en-US" sz="1000" i="1" dirty="0"/>
            <a:t>：</a:t>
          </a:r>
          <a:endParaRPr lang="en-US" altLang="zh-CN" sz="1000" i="1" dirty="0"/>
        </a:p>
        <a:p>
          <a:r>
            <a:rPr lang="zh-CN" altLang="en-US" sz="1000" dirty="0"/>
            <a:t>以星环智能面板为入口，加入智能家居网络</a:t>
          </a:r>
        </a:p>
      </dgm:t>
    </dgm:pt>
    <dgm:pt modelId="{90B2D7C4-7A36-46C2-AF27-D3053D3EDDE8}" type="parTrans" cxnId="{F407500F-219B-4609-B3E1-59E2A278D785}">
      <dgm:prSet/>
      <dgm:spPr/>
      <dgm:t>
        <a:bodyPr/>
        <a:lstStyle/>
        <a:p>
          <a:endParaRPr lang="zh-CN" altLang="en-US"/>
        </a:p>
      </dgm:t>
    </dgm:pt>
    <dgm:pt modelId="{FB3FBD0A-4909-42CA-88BA-2D2068B80D0C}" type="sibTrans" cxnId="{F407500F-219B-4609-B3E1-59E2A278D785}">
      <dgm:prSet/>
      <dgm:spPr/>
      <dgm:t>
        <a:bodyPr/>
        <a:lstStyle/>
        <a:p>
          <a:endParaRPr lang="zh-CN" altLang="en-US"/>
        </a:p>
      </dgm:t>
    </dgm:pt>
    <dgm:pt modelId="{5E3121AD-81A3-4800-89EC-6210146D9486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600" b="1" dirty="0"/>
            <a:t>智能家居</a:t>
          </a:r>
          <a:br>
            <a:rPr lang="en-US" altLang="zh-CN" sz="1600" b="1" dirty="0"/>
          </a:br>
          <a:r>
            <a:rPr lang="zh-CN" altLang="en-US" sz="1600" b="1" dirty="0"/>
            <a:t>车载语音控制</a:t>
          </a:r>
          <a:endParaRPr lang="en-US" altLang="zh-CN" sz="1600" b="1" dirty="0"/>
        </a:p>
      </dgm:t>
    </dgm:pt>
    <dgm:pt modelId="{AFAB780E-9F41-4F42-922B-1C6DE652CD1D}" type="parTrans" cxnId="{BC9BF913-48A3-4D82-821F-9BF04B5D5252}">
      <dgm:prSet/>
      <dgm:spPr/>
      <dgm:t>
        <a:bodyPr/>
        <a:lstStyle/>
        <a:p>
          <a:endParaRPr lang="zh-CN" altLang="en-US"/>
        </a:p>
      </dgm:t>
    </dgm:pt>
    <dgm:pt modelId="{D44E5ADA-AB36-4857-B469-0E1109DFA76E}" type="sibTrans" cxnId="{BC9BF913-48A3-4D82-821F-9BF04B5D5252}">
      <dgm:prSet/>
      <dgm:spPr/>
      <dgm:t>
        <a:bodyPr/>
        <a:lstStyle/>
        <a:p>
          <a:endParaRPr lang="zh-CN" altLang="en-US"/>
        </a:p>
      </dgm:t>
    </dgm:pt>
    <dgm:pt modelId="{EBE17E0C-E07C-4980-B557-B0CED0E5D23A}">
      <dgm:prSet custT="1"/>
      <dgm:spPr/>
      <dgm:t>
        <a:bodyPr/>
        <a:lstStyle/>
        <a:p>
          <a:r>
            <a:rPr lang="zh-CN" altLang="en-US" sz="1800" b="1" dirty="0">
              <a:highlight>
                <a:srgbClr val="FFFF00"/>
              </a:highlight>
            </a:rPr>
            <a:t>标准</a:t>
          </a:r>
          <a:r>
            <a:rPr lang="zh-CN" altLang="en-US" sz="1800" b="1" dirty="0"/>
            <a:t>模组</a:t>
          </a:r>
          <a:r>
            <a:rPr lang="en-US" altLang="zh-CN" sz="1800" b="1" dirty="0"/>
            <a:t>A</a:t>
          </a:r>
        </a:p>
        <a:p>
          <a:r>
            <a:rPr lang="en-US" altLang="zh-CN" sz="1000" b="0" dirty="0"/>
            <a:t>Mic+8600+</a:t>
          </a:r>
        </a:p>
        <a:p>
          <a:r>
            <a:rPr lang="en-US" altLang="zh-CN" sz="1000" b="0" dirty="0"/>
            <a:t>Mesh/Zigbee</a:t>
          </a:r>
          <a:endParaRPr lang="zh-CN" altLang="en-US" sz="1000" b="0" dirty="0"/>
        </a:p>
      </dgm:t>
    </dgm:pt>
    <dgm:pt modelId="{61AA8B5C-63F9-4FCA-8E5F-2E1A3820B0AD}" type="parTrans" cxnId="{7C77EA17-50A9-4F15-BDE2-34D4147C0936}">
      <dgm:prSet/>
      <dgm:spPr/>
      <dgm:t>
        <a:bodyPr/>
        <a:lstStyle/>
        <a:p>
          <a:endParaRPr lang="zh-CN" altLang="en-US"/>
        </a:p>
      </dgm:t>
    </dgm:pt>
    <dgm:pt modelId="{CD990403-54D5-4F90-A2B5-B383D2AD6913}" type="sibTrans" cxnId="{7C77EA17-50A9-4F15-BDE2-34D4147C0936}">
      <dgm:prSet/>
      <dgm:spPr/>
      <dgm:t>
        <a:bodyPr/>
        <a:lstStyle/>
        <a:p>
          <a:endParaRPr lang="zh-CN" altLang="en-US"/>
        </a:p>
      </dgm:t>
    </dgm:pt>
    <dgm:pt modelId="{FBDDF02B-F4B8-4E3A-87C1-62A4FF798EAB}">
      <dgm:prSet phldrT="[文本]" custT="1"/>
      <dgm:spPr/>
      <dgm:t>
        <a:bodyPr/>
        <a:lstStyle/>
        <a:p>
          <a:r>
            <a:rPr lang="en-US" altLang="zh-CN" sz="2000" dirty="0"/>
            <a:t>ChatGPT</a:t>
          </a:r>
          <a:endParaRPr lang="zh-CN" altLang="en-US" sz="2000" dirty="0"/>
        </a:p>
      </dgm:t>
    </dgm:pt>
    <dgm:pt modelId="{B2A41EC7-BE50-47E8-AAED-2F0A6676EEC0}" type="parTrans" cxnId="{443A0D82-8D07-412B-8E4B-862F704F4EDF}">
      <dgm:prSet/>
      <dgm:spPr/>
      <dgm:t>
        <a:bodyPr/>
        <a:lstStyle/>
        <a:p>
          <a:endParaRPr lang="zh-CN" altLang="en-US"/>
        </a:p>
      </dgm:t>
    </dgm:pt>
    <dgm:pt modelId="{43EEC20D-B710-4E6C-82C9-A4B7776B2074}" type="sibTrans" cxnId="{443A0D82-8D07-412B-8E4B-862F704F4EDF}">
      <dgm:prSet/>
      <dgm:spPr/>
      <dgm:t>
        <a:bodyPr/>
        <a:lstStyle/>
        <a:p>
          <a:endParaRPr lang="zh-CN" altLang="en-US"/>
        </a:p>
      </dgm:t>
    </dgm:pt>
    <dgm:pt modelId="{1BC9A8D7-4D46-4992-94D8-D51A0B8F82F7}">
      <dgm:prSet phldrT="[文本]" custT="1"/>
      <dgm:spPr/>
      <dgm:t>
        <a:bodyPr/>
        <a:lstStyle/>
        <a:p>
          <a:r>
            <a:rPr lang="en-US" altLang="zh-CN" sz="1800" b="1" dirty="0"/>
            <a:t>Demo</a:t>
          </a:r>
          <a:r>
            <a:rPr lang="zh-CN" altLang="en-US" sz="1800" b="1" dirty="0"/>
            <a:t>样机</a:t>
          </a:r>
          <a:r>
            <a:rPr lang="en-US" altLang="zh-CN" sz="1800" b="1" dirty="0"/>
            <a:t>C1</a:t>
          </a:r>
        </a:p>
        <a:p>
          <a:r>
            <a:rPr lang="zh-CN" altLang="en-US" sz="1000" b="1" i="1" dirty="0"/>
            <a:t>样机</a:t>
          </a:r>
          <a:r>
            <a:rPr lang="en-US" altLang="zh-CN" sz="1000" b="1" i="1" dirty="0"/>
            <a:t>A2</a:t>
          </a:r>
          <a:r>
            <a:rPr lang="en-US" altLang="zh-CN" sz="1000" b="0" i="1" dirty="0"/>
            <a:t>+WiFi</a:t>
          </a:r>
          <a:r>
            <a:rPr lang="zh-CN" altLang="en-US" sz="1000" b="0" i="1" dirty="0"/>
            <a:t>模组：</a:t>
          </a:r>
          <a:endParaRPr lang="en-US" altLang="zh-CN" sz="1000" b="0" i="1" dirty="0"/>
        </a:p>
        <a:p>
          <a:r>
            <a:rPr lang="zh-CN" altLang="en-US" sz="1000" b="0" dirty="0"/>
            <a:t>接后台声纹识别算法</a:t>
          </a:r>
        </a:p>
      </dgm:t>
    </dgm:pt>
    <dgm:pt modelId="{FF82DC62-8A88-420A-AC08-677F34F16B2A}" type="parTrans" cxnId="{E52BBAC5-F900-4B47-86BB-CC1C5B767808}">
      <dgm:prSet/>
      <dgm:spPr/>
      <dgm:t>
        <a:bodyPr/>
        <a:lstStyle/>
        <a:p>
          <a:endParaRPr lang="zh-CN" altLang="en-US"/>
        </a:p>
      </dgm:t>
    </dgm:pt>
    <dgm:pt modelId="{7B72404B-C4F0-4651-821D-EB005BDF04DF}" type="sibTrans" cxnId="{E52BBAC5-F900-4B47-86BB-CC1C5B767808}">
      <dgm:prSet/>
      <dgm:spPr/>
      <dgm:t>
        <a:bodyPr/>
        <a:lstStyle/>
        <a:p>
          <a:endParaRPr lang="zh-CN" altLang="en-US"/>
        </a:p>
      </dgm:t>
    </dgm:pt>
    <dgm:pt modelId="{A0FF3A27-DA32-4F4E-843F-A0F1AF0BEED2}">
      <dgm:prSet phldrT="[文本]" custT="1"/>
      <dgm:spPr/>
      <dgm:t>
        <a:bodyPr/>
        <a:lstStyle/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级联会议麦</a:t>
          </a:r>
          <a:endParaRPr lang="en-US" altLang="zh-CN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前端拾音器</a:t>
          </a:r>
          <a:endParaRPr lang="en-US" altLang="zh-CN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E66C2D44-2650-4CD7-BED2-9B26D64B09EB}" type="parTrans" cxnId="{4C4D659E-9ACA-4CD5-8466-7B111E41AA94}">
      <dgm:prSet/>
      <dgm:spPr/>
      <dgm:t>
        <a:bodyPr/>
        <a:lstStyle/>
        <a:p>
          <a:endParaRPr lang="zh-CN" altLang="en-US"/>
        </a:p>
      </dgm:t>
    </dgm:pt>
    <dgm:pt modelId="{C3460B6F-B876-4258-A0A3-AF8B316E3C7D}" type="sibTrans" cxnId="{4C4D659E-9ACA-4CD5-8466-7B111E41AA94}">
      <dgm:prSet/>
      <dgm:spPr/>
      <dgm:t>
        <a:bodyPr/>
        <a:lstStyle/>
        <a:p>
          <a:endParaRPr lang="zh-CN" altLang="en-US"/>
        </a:p>
      </dgm:t>
    </dgm:pt>
    <dgm:pt modelId="{7CD48B44-0B96-442E-92FC-B7FF8BC9EED8}">
      <dgm:prSet phldrT="[文本]" custT="1"/>
      <dgm:spPr/>
      <dgm:t>
        <a:bodyPr/>
        <a:lstStyle/>
        <a:p>
          <a:r>
            <a:rPr lang="zh-CN" alt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highlight>
                <a:srgbClr val="FFFF00"/>
              </a:highlight>
              <a:latin typeface="等线" panose="020F0502020204030204"/>
              <a:ea typeface="等线" panose="02010600030101010101" pitchFamily="2" charset="-122"/>
              <a:cs typeface="+mn-cs"/>
            </a:rPr>
            <a:t>标准</a:t>
          </a:r>
          <a:r>
            <a:rPr lang="zh-CN" alt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模组</a:t>
          </a:r>
          <a:r>
            <a:rPr lang="en-US" altLang="zh-CN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B</a:t>
          </a:r>
        </a:p>
        <a:p>
          <a:r>
            <a:rPr lang="en-US" altLang="zh-CN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Mic+SNC8600.</a:t>
          </a:r>
        </a:p>
      </dgm:t>
    </dgm:pt>
    <dgm:pt modelId="{E675C8F7-A16C-411A-8595-D5C0A4CA94D3}" type="parTrans" cxnId="{D33590B2-86ED-47F4-9461-B73297D13B7E}">
      <dgm:prSet/>
      <dgm:spPr/>
      <dgm:t>
        <a:bodyPr/>
        <a:lstStyle/>
        <a:p>
          <a:endParaRPr lang="zh-CN" altLang="en-US"/>
        </a:p>
      </dgm:t>
    </dgm:pt>
    <dgm:pt modelId="{C61EC738-09C0-41CA-B668-1B6369D56C8D}" type="sibTrans" cxnId="{D33590B2-86ED-47F4-9461-B73297D13B7E}">
      <dgm:prSet/>
      <dgm:spPr/>
      <dgm:t>
        <a:bodyPr/>
        <a:lstStyle/>
        <a:p>
          <a:endParaRPr lang="zh-CN" altLang="en-US"/>
        </a:p>
      </dgm:t>
    </dgm:pt>
    <dgm:pt modelId="{CEFE8296-9DD1-4366-95D7-33CC443AFAFF}">
      <dgm:prSet phldrT="[文本]" custT="1"/>
      <dgm:spPr/>
      <dgm:t>
        <a:bodyPr/>
        <a:lstStyle/>
        <a:p>
          <a:r>
            <a:rPr lang="zh-CN" altLang="en-US" sz="1800" b="1" kern="1200" dirty="0">
              <a:solidFill>
                <a:schemeClr val="accent2">
                  <a:lumMod val="75000"/>
                </a:scheme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拾音器</a:t>
          </a:r>
          <a:endParaRPr lang="en-US" altLang="zh-CN" sz="1800" b="1" kern="1200" dirty="0">
            <a:solidFill>
              <a:schemeClr val="accent2">
                <a:lumMod val="75000"/>
              </a:scheme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r>
            <a:rPr lang="zh-CN" altLang="en-US" sz="1000" kern="1200" dirty="0">
              <a:solidFill>
                <a:schemeClr val="accent2">
                  <a:lumMod val="75000"/>
                </a:schemeClr>
              </a:solidFill>
            </a:rPr>
            <a:t>级联会议麦、拾音器、</a:t>
          </a:r>
          <a:endParaRPr lang="en-US" altLang="zh-CN" sz="1000" kern="1200" dirty="0">
            <a:solidFill>
              <a:schemeClr val="accent2">
                <a:lumMod val="75000"/>
              </a:schemeClr>
            </a:solidFill>
          </a:endParaRPr>
        </a:p>
      </dgm:t>
    </dgm:pt>
    <dgm:pt modelId="{D63F2758-38AA-4E47-8D4F-3FF44B5DAA7B}" type="parTrans" cxnId="{ED8CDCDE-CA29-4797-93E1-1F4497791996}">
      <dgm:prSet/>
      <dgm:spPr/>
      <dgm:t>
        <a:bodyPr/>
        <a:lstStyle/>
        <a:p>
          <a:endParaRPr lang="zh-CN" altLang="en-US"/>
        </a:p>
      </dgm:t>
    </dgm:pt>
    <dgm:pt modelId="{655EE459-4FD9-4600-A0F4-9CB50631F1EB}" type="sibTrans" cxnId="{ED8CDCDE-CA29-4797-93E1-1F4497791996}">
      <dgm:prSet/>
      <dgm:spPr/>
      <dgm:t>
        <a:bodyPr/>
        <a:lstStyle/>
        <a:p>
          <a:endParaRPr lang="zh-CN" altLang="en-US"/>
        </a:p>
      </dgm:t>
    </dgm:pt>
    <dgm:pt modelId="{C8847DCD-41EE-47AB-8707-E4BE420A16D5}">
      <dgm:prSet phldrT="[文本]" custT="1"/>
      <dgm:spPr/>
      <dgm:t>
        <a:bodyPr/>
        <a:lstStyle/>
        <a:p>
          <a:r>
            <a:rPr lang="zh-CN" altLang="en-US" sz="1800" b="1" dirty="0"/>
            <a:t>电视机</a:t>
          </a:r>
          <a:endParaRPr lang="en-US" altLang="zh-CN" sz="1800" b="1" dirty="0"/>
        </a:p>
        <a:p>
          <a:r>
            <a:rPr lang="zh-CN" altLang="en-US" sz="1000" b="1" i="1" dirty="0"/>
            <a:t>样机</a:t>
          </a:r>
          <a:r>
            <a:rPr lang="en-US" altLang="zh-CN" sz="1000" b="1" i="1" dirty="0"/>
            <a:t>C1</a:t>
          </a:r>
          <a:r>
            <a:rPr lang="zh-CN" altLang="en-US" sz="1000" b="1" i="1" dirty="0"/>
            <a:t>或</a:t>
          </a:r>
          <a:r>
            <a:rPr lang="en-US" altLang="zh-CN" sz="1000" b="1" i="1" dirty="0"/>
            <a:t>A2</a:t>
          </a:r>
          <a:r>
            <a:rPr lang="en-US" altLang="zh-CN" sz="1000" i="1" dirty="0"/>
            <a:t>+</a:t>
          </a:r>
          <a:r>
            <a:rPr lang="zh-CN" altLang="en-US" sz="1000" i="1" dirty="0"/>
            <a:t>电视主板</a:t>
          </a:r>
          <a:r>
            <a:rPr lang="zh-CN" altLang="en-US" sz="1000" dirty="0"/>
            <a:t>：</a:t>
          </a:r>
          <a:endParaRPr lang="en-US" altLang="zh-CN" sz="1000" dirty="0"/>
        </a:p>
        <a:p>
          <a:r>
            <a:rPr lang="zh-CN" altLang="en-US" sz="1000" dirty="0"/>
            <a:t>以通力电子电视语音控制需求为入口，接入电视语音控制，实现电视画面千人千面、儿童开机控制等</a:t>
          </a:r>
          <a:r>
            <a:rPr lang="en-US" altLang="zh-CN" sz="1000" dirty="0"/>
            <a:t>…</a:t>
          </a:r>
          <a:endParaRPr lang="zh-CN" altLang="en-US" sz="1000" dirty="0"/>
        </a:p>
      </dgm:t>
    </dgm:pt>
    <dgm:pt modelId="{1A0D763E-2EF8-4299-977B-F5A94F286821}" type="parTrans" cxnId="{BDD15990-2200-4602-9A3F-923036DD729E}">
      <dgm:prSet/>
      <dgm:spPr/>
      <dgm:t>
        <a:bodyPr/>
        <a:lstStyle/>
        <a:p>
          <a:endParaRPr lang="zh-CN" altLang="en-US"/>
        </a:p>
      </dgm:t>
    </dgm:pt>
    <dgm:pt modelId="{938F88E5-42A8-46E9-9B22-4D3A53B8F684}" type="sibTrans" cxnId="{BDD15990-2200-4602-9A3F-923036DD729E}">
      <dgm:prSet/>
      <dgm:spPr/>
      <dgm:t>
        <a:bodyPr/>
        <a:lstStyle/>
        <a:p>
          <a:endParaRPr lang="zh-CN" altLang="en-US"/>
        </a:p>
      </dgm:t>
    </dgm:pt>
    <dgm:pt modelId="{FDB33E3E-1096-476E-B556-8F80F30C544E}">
      <dgm:prSet phldrT="[文本]" custT="1"/>
      <dgm:spPr/>
      <dgm:t>
        <a:bodyPr/>
        <a:lstStyle/>
        <a:p>
          <a:r>
            <a:rPr lang="zh-CN" altLang="en-US" sz="18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标准模组</a:t>
          </a:r>
          <a:r>
            <a:rPr lang="en-US" altLang="zh-CN" sz="18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C</a:t>
          </a:r>
        </a:p>
        <a:p>
          <a:r>
            <a:rPr lang="en-US" altLang="zh-CN" sz="1000" b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Mic+SNC8600+WiFi.</a:t>
          </a:r>
        </a:p>
      </dgm:t>
    </dgm:pt>
    <dgm:pt modelId="{BB6E9455-B142-441D-BF8C-E484F2BF71C0}" type="parTrans" cxnId="{40633C62-C424-40FF-A4D6-6BB224DD4B33}">
      <dgm:prSet/>
      <dgm:spPr/>
      <dgm:t>
        <a:bodyPr/>
        <a:lstStyle/>
        <a:p>
          <a:endParaRPr lang="zh-CN" altLang="en-US"/>
        </a:p>
      </dgm:t>
    </dgm:pt>
    <dgm:pt modelId="{711BCDD7-5EDF-40F5-A721-91341C947004}" type="sibTrans" cxnId="{40633C62-C424-40FF-A4D6-6BB224DD4B33}">
      <dgm:prSet/>
      <dgm:spPr/>
      <dgm:t>
        <a:bodyPr/>
        <a:lstStyle/>
        <a:p>
          <a:endParaRPr lang="zh-CN" altLang="en-US"/>
        </a:p>
      </dgm:t>
    </dgm:pt>
    <dgm:pt modelId="{37418FB8-29A2-4658-B87C-423A32983DD6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智慧屏</a:t>
          </a:r>
          <a:endParaRPr lang="en-US" altLang="zh-CN" sz="1600" b="1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>
            <a:spcAft>
              <a:spcPts val="0"/>
            </a:spcAft>
          </a:pPr>
          <a:r>
            <a:rPr lang="zh-CN" altLang="en-US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智能电视</a:t>
          </a:r>
          <a:endParaRPr lang="en-US" altLang="zh-CN" sz="1600" b="1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DDD46618-A1A9-48AD-A093-83DE3EA1E97E}" type="parTrans" cxnId="{8F436EEA-1B8D-4D1F-8863-F51235C7AC3C}">
      <dgm:prSet/>
      <dgm:spPr/>
      <dgm:t>
        <a:bodyPr/>
        <a:lstStyle/>
        <a:p>
          <a:endParaRPr lang="zh-CN" altLang="en-US"/>
        </a:p>
      </dgm:t>
    </dgm:pt>
    <dgm:pt modelId="{C500C453-01EC-427B-99B6-5AA44721C555}" type="sibTrans" cxnId="{8F436EEA-1B8D-4D1F-8863-F51235C7AC3C}">
      <dgm:prSet/>
      <dgm:spPr/>
      <dgm:t>
        <a:bodyPr/>
        <a:lstStyle/>
        <a:p>
          <a:endParaRPr lang="zh-CN" altLang="en-US"/>
        </a:p>
      </dgm:t>
    </dgm:pt>
    <dgm:pt modelId="{99B50243-A8DD-456D-9A4F-E89A09C650D7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智慧屏</a:t>
          </a:r>
          <a:endParaRPr lang="en-US" altLang="zh-CN" sz="1600" b="1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>
            <a:spcAft>
              <a:spcPts val="0"/>
            </a:spcAft>
          </a:pPr>
          <a:r>
            <a:rPr lang="zh-CN" altLang="en-US" sz="1600" b="1" dirty="0"/>
            <a:t>智能音箱</a:t>
          </a:r>
          <a:endParaRPr lang="en-US" altLang="zh-CN" sz="1600" b="1" dirty="0"/>
        </a:p>
        <a:p>
          <a:pPr>
            <a:spcAft>
              <a:spcPts val="0"/>
            </a:spcAft>
          </a:pPr>
          <a:r>
            <a:rPr lang="zh-CN" altLang="en-US" sz="1600" b="1" dirty="0"/>
            <a:t>任意语音入口</a:t>
          </a:r>
        </a:p>
      </dgm:t>
    </dgm:pt>
    <dgm:pt modelId="{BC6FF389-1C31-4292-B823-FCE840B19F36}" type="parTrans" cxnId="{EA9DB52E-DA14-4B49-94B0-F63096285E8A}">
      <dgm:prSet/>
      <dgm:spPr/>
      <dgm:t>
        <a:bodyPr/>
        <a:lstStyle/>
        <a:p>
          <a:endParaRPr lang="zh-CN" altLang="en-US"/>
        </a:p>
      </dgm:t>
    </dgm:pt>
    <dgm:pt modelId="{DA841A32-1EB3-4ADD-A300-4292D7798E6D}" type="sibTrans" cxnId="{EA9DB52E-DA14-4B49-94B0-F63096285E8A}">
      <dgm:prSet/>
      <dgm:spPr/>
      <dgm:t>
        <a:bodyPr/>
        <a:lstStyle/>
        <a:p>
          <a:endParaRPr lang="zh-CN" altLang="en-US"/>
        </a:p>
      </dgm:t>
    </dgm:pt>
    <dgm:pt modelId="{0A931B83-F489-48AE-8995-9397B91A9A5F}" type="pres">
      <dgm:prSet presAssocID="{88552301-27A4-4BD1-A284-34864E2B93C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08E9E46-F663-4C41-8372-118B004D1731}" type="pres">
      <dgm:prSet presAssocID="{DDE63F32-FCFA-41AA-B1AD-F0DB9F5C39BA}" presName="horFlow" presStyleCnt="0"/>
      <dgm:spPr/>
    </dgm:pt>
    <dgm:pt modelId="{B0C4B7BB-AB0E-43AA-861D-944B3EAEBE75}" type="pres">
      <dgm:prSet presAssocID="{DDE63F32-FCFA-41AA-B1AD-F0DB9F5C39BA}" presName="bigChev" presStyleLbl="node1" presStyleIdx="0" presStyleCnt="4" custScaleX="84384"/>
      <dgm:spPr/>
    </dgm:pt>
    <dgm:pt modelId="{EE9FF615-852E-4C3B-9FE0-4E28713906B8}" type="pres">
      <dgm:prSet presAssocID="{BFDEE08D-CAB7-4C0B-8242-FEA2B3624A3B}" presName="parTrans" presStyleCnt="0"/>
      <dgm:spPr/>
    </dgm:pt>
    <dgm:pt modelId="{3BA6222D-A44F-46F9-B82B-19584224DC42}" type="pres">
      <dgm:prSet presAssocID="{F5FA0C3D-4A43-43AC-A67B-AB8CDB866EF0}" presName="node" presStyleLbl="alignAccFollowNode1" presStyleIdx="0" presStyleCnt="16" custScaleX="109101">
        <dgm:presLayoutVars>
          <dgm:bulletEnabled val="1"/>
        </dgm:presLayoutVars>
      </dgm:prSet>
      <dgm:spPr/>
    </dgm:pt>
    <dgm:pt modelId="{D0068567-D85D-487D-BCFD-F8956219271D}" type="pres">
      <dgm:prSet presAssocID="{7DB5B0F4-B379-4021-A263-089B81B53916}" presName="sibTrans" presStyleCnt="0"/>
      <dgm:spPr/>
    </dgm:pt>
    <dgm:pt modelId="{0B98CD97-29A7-4904-918B-C0E734B4143C}" type="pres">
      <dgm:prSet presAssocID="{E8E8C6DD-5186-4747-BB43-CA4294460993}" presName="node" presStyleLbl="alignAccFollowNode1" presStyleIdx="1" presStyleCnt="16" custScaleX="120717">
        <dgm:presLayoutVars>
          <dgm:bulletEnabled val="1"/>
        </dgm:presLayoutVars>
      </dgm:prSet>
      <dgm:spPr/>
    </dgm:pt>
    <dgm:pt modelId="{32DEBDA9-11A6-4C1C-9555-B45ADB93FF14}" type="pres">
      <dgm:prSet presAssocID="{8C38BA79-07BD-4162-832A-6653D88A22A5}" presName="sibTrans" presStyleCnt="0"/>
      <dgm:spPr/>
    </dgm:pt>
    <dgm:pt modelId="{01E155E4-96DD-4198-80EE-F5BAA01208BC}" type="pres">
      <dgm:prSet presAssocID="{8D04183F-E9E8-42F3-8FE3-A1879F1CE0D3}" presName="node" presStyleLbl="alignAccFollowNode1" presStyleIdx="2" presStyleCnt="16" custScaleX="113546">
        <dgm:presLayoutVars>
          <dgm:bulletEnabled val="1"/>
        </dgm:presLayoutVars>
      </dgm:prSet>
      <dgm:spPr/>
    </dgm:pt>
    <dgm:pt modelId="{FE0F7108-EF95-4642-8B95-AE70B34174F4}" type="pres">
      <dgm:prSet presAssocID="{FB3FBD0A-4909-42CA-88BA-2D2068B80D0C}" presName="sibTrans" presStyleCnt="0"/>
      <dgm:spPr/>
    </dgm:pt>
    <dgm:pt modelId="{D142FBED-75D1-47FA-9633-7FC76AA2267D}" type="pres">
      <dgm:prSet presAssocID="{EBE17E0C-E07C-4980-B557-B0CED0E5D23A}" presName="node" presStyleLbl="alignAccFollowNode1" presStyleIdx="3" presStyleCnt="16">
        <dgm:presLayoutVars>
          <dgm:bulletEnabled val="1"/>
        </dgm:presLayoutVars>
      </dgm:prSet>
      <dgm:spPr/>
    </dgm:pt>
    <dgm:pt modelId="{B787FEAF-791D-4B4A-B0A2-9AFE0A909EF1}" type="pres">
      <dgm:prSet presAssocID="{CD990403-54D5-4F90-A2B5-B383D2AD6913}" presName="sibTrans" presStyleCnt="0"/>
      <dgm:spPr/>
    </dgm:pt>
    <dgm:pt modelId="{036D610D-67E2-47CD-8AFD-E9568C75E8DE}" type="pres">
      <dgm:prSet presAssocID="{5E3121AD-81A3-4800-89EC-6210146D9486}" presName="node" presStyleLbl="alignAccFollowNode1" presStyleIdx="4" presStyleCnt="16">
        <dgm:presLayoutVars>
          <dgm:bulletEnabled val="1"/>
        </dgm:presLayoutVars>
      </dgm:prSet>
      <dgm:spPr/>
    </dgm:pt>
    <dgm:pt modelId="{7306E7EA-45C0-4F0C-92B1-F97981B93769}" type="pres">
      <dgm:prSet presAssocID="{DDE63F32-FCFA-41AA-B1AD-F0DB9F5C39BA}" presName="vSp" presStyleCnt="0"/>
      <dgm:spPr/>
    </dgm:pt>
    <dgm:pt modelId="{8C9A2DC0-DAE3-4730-88CB-AFD0E02794D3}" type="pres">
      <dgm:prSet presAssocID="{B6C8427F-E7ED-4466-AD1C-9EA4C83B43C9}" presName="horFlow" presStyleCnt="0"/>
      <dgm:spPr/>
    </dgm:pt>
    <dgm:pt modelId="{AE080509-2C8F-482D-9452-6E6241E41A51}" type="pres">
      <dgm:prSet presAssocID="{B6C8427F-E7ED-4466-AD1C-9EA4C83B43C9}" presName="bigChev" presStyleLbl="node1" presStyleIdx="1" presStyleCnt="4" custScaleX="84384"/>
      <dgm:spPr/>
    </dgm:pt>
    <dgm:pt modelId="{A32FCF1D-9D27-471C-9E27-8DD6A7714473}" type="pres">
      <dgm:prSet presAssocID="{CF8730E5-DE45-4EDD-80E1-17CD9367D4A9}" presName="parTrans" presStyleCnt="0"/>
      <dgm:spPr/>
    </dgm:pt>
    <dgm:pt modelId="{DA24F02F-B622-4B9F-9BF4-6A6C20AA6567}" type="pres">
      <dgm:prSet presAssocID="{78EBF7F1-113E-45DC-A713-59AE8312D479}" presName="node" presStyleLbl="alignAccFollowNode1" presStyleIdx="5" presStyleCnt="16" custScaleX="106070">
        <dgm:presLayoutVars>
          <dgm:bulletEnabled val="1"/>
        </dgm:presLayoutVars>
      </dgm:prSet>
      <dgm:spPr/>
    </dgm:pt>
    <dgm:pt modelId="{2BB7EF01-838A-452B-AC18-8371A2DFE0EC}" type="pres">
      <dgm:prSet presAssocID="{1587F843-B8F1-4A3C-9EBB-12990FC7435A}" presName="sibTrans" presStyleCnt="0"/>
      <dgm:spPr/>
    </dgm:pt>
    <dgm:pt modelId="{2B238F1A-6F41-49E1-94F1-7BBF8411F9BC}" type="pres">
      <dgm:prSet presAssocID="{2864E1EB-ABC9-48BE-8A51-B811CA5560A1}" presName="node" presStyleLbl="alignAccFollowNode1" presStyleIdx="6" presStyleCnt="16" custScaleX="116179">
        <dgm:presLayoutVars>
          <dgm:bulletEnabled val="1"/>
        </dgm:presLayoutVars>
      </dgm:prSet>
      <dgm:spPr/>
    </dgm:pt>
    <dgm:pt modelId="{14E99FFF-0DB8-4674-8ECD-1621BF5C592F}" type="pres">
      <dgm:prSet presAssocID="{34FB06F4-CA17-4D93-B478-720F2824C072}" presName="sibTrans" presStyleCnt="0"/>
      <dgm:spPr/>
    </dgm:pt>
    <dgm:pt modelId="{4C4511C1-1337-4B96-80D4-8973B8B1E9DF}" type="pres">
      <dgm:prSet presAssocID="{CEFE8296-9DD1-4366-95D7-33CC443AFAFF}" presName="node" presStyleLbl="alignAccFollowNode1" presStyleIdx="7" presStyleCnt="16" custScaleX="111687">
        <dgm:presLayoutVars>
          <dgm:bulletEnabled val="1"/>
        </dgm:presLayoutVars>
      </dgm:prSet>
      <dgm:spPr/>
    </dgm:pt>
    <dgm:pt modelId="{BC261389-CAD8-47FC-950C-864A881AE587}" type="pres">
      <dgm:prSet presAssocID="{655EE459-4FD9-4600-A0F4-9CB50631F1EB}" presName="sibTrans" presStyleCnt="0"/>
      <dgm:spPr/>
    </dgm:pt>
    <dgm:pt modelId="{DA668784-ACA2-42DE-8C6B-A6ABF90F19B3}" type="pres">
      <dgm:prSet presAssocID="{7CD48B44-0B96-442E-92FC-B7FF8BC9EED8}" presName="node" presStyleLbl="alignAccFollowNode1" presStyleIdx="8" presStyleCnt="16" custScaleX="105218">
        <dgm:presLayoutVars>
          <dgm:bulletEnabled val="1"/>
        </dgm:presLayoutVars>
      </dgm:prSet>
      <dgm:spPr/>
    </dgm:pt>
    <dgm:pt modelId="{5182E225-9797-4BEE-B657-6106350670B5}" type="pres">
      <dgm:prSet presAssocID="{C61EC738-09C0-41CA-B668-1B6369D56C8D}" presName="sibTrans" presStyleCnt="0"/>
      <dgm:spPr/>
    </dgm:pt>
    <dgm:pt modelId="{5E46F5C4-DE5A-4E0B-8DCB-BA83EFE027C0}" type="pres">
      <dgm:prSet presAssocID="{A0FF3A27-DA32-4F4E-843F-A0F1AF0BEED2}" presName="node" presStyleLbl="alignAccFollowNode1" presStyleIdx="9" presStyleCnt="16">
        <dgm:presLayoutVars>
          <dgm:bulletEnabled val="1"/>
        </dgm:presLayoutVars>
      </dgm:prSet>
      <dgm:spPr/>
    </dgm:pt>
    <dgm:pt modelId="{C72E7537-7218-4F31-8C07-E6E6FCEC73B7}" type="pres">
      <dgm:prSet presAssocID="{B6C8427F-E7ED-4466-AD1C-9EA4C83B43C9}" presName="vSp" presStyleCnt="0"/>
      <dgm:spPr/>
    </dgm:pt>
    <dgm:pt modelId="{F1F90305-8FE9-4BCF-8B0F-BF8399038EB0}" type="pres">
      <dgm:prSet presAssocID="{5D9F4C90-D6F7-40D2-86C0-25F5B54B4445}" presName="horFlow" presStyleCnt="0"/>
      <dgm:spPr/>
    </dgm:pt>
    <dgm:pt modelId="{6DB47478-0E38-4EC4-B651-B8D4E4425FE8}" type="pres">
      <dgm:prSet presAssocID="{5D9F4C90-D6F7-40D2-86C0-25F5B54B4445}" presName="bigChev" presStyleLbl="node1" presStyleIdx="2" presStyleCnt="4" custScaleX="84384"/>
      <dgm:spPr/>
    </dgm:pt>
    <dgm:pt modelId="{35E0E73C-223A-457E-A36E-A2EF7A96FCA3}" type="pres">
      <dgm:prSet presAssocID="{FF82DC62-8A88-420A-AC08-677F34F16B2A}" presName="parTrans" presStyleCnt="0"/>
      <dgm:spPr/>
    </dgm:pt>
    <dgm:pt modelId="{468F9718-BDE0-4B01-B4FD-5C0335190957}" type="pres">
      <dgm:prSet presAssocID="{1BC9A8D7-4D46-4992-94D8-D51A0B8F82F7}" presName="node" presStyleLbl="alignAccFollowNode1" presStyleIdx="10" presStyleCnt="16" custScaleX="108217">
        <dgm:presLayoutVars>
          <dgm:bulletEnabled val="1"/>
        </dgm:presLayoutVars>
      </dgm:prSet>
      <dgm:spPr/>
    </dgm:pt>
    <dgm:pt modelId="{AAD77C24-2466-4789-90B2-9C08563F7E70}" type="pres">
      <dgm:prSet presAssocID="{7B72404B-C4F0-4651-821D-EB005BDF04DF}" presName="sibTrans" presStyleCnt="0"/>
      <dgm:spPr/>
    </dgm:pt>
    <dgm:pt modelId="{92ED5F36-06B4-4C48-AB06-5B89489076AE}" type="pres">
      <dgm:prSet presAssocID="{C8847DCD-41EE-47AB-8707-E4BE420A16D5}" presName="node" presStyleLbl="alignAccFollowNode1" presStyleIdx="11" presStyleCnt="16" custScaleX="214247">
        <dgm:presLayoutVars>
          <dgm:bulletEnabled val="1"/>
        </dgm:presLayoutVars>
      </dgm:prSet>
      <dgm:spPr/>
    </dgm:pt>
    <dgm:pt modelId="{619E8F44-ED69-4B72-93F9-1B0FA307CE2B}" type="pres">
      <dgm:prSet presAssocID="{938F88E5-42A8-46E9-9B22-4D3A53B8F684}" presName="sibTrans" presStyleCnt="0"/>
      <dgm:spPr/>
    </dgm:pt>
    <dgm:pt modelId="{FCA80CED-9238-4B6D-BCAD-13E5537834F1}" type="pres">
      <dgm:prSet presAssocID="{FDB33E3E-1096-476E-B556-8F80F30C544E}" presName="node" presStyleLbl="alignAccFollowNode1" presStyleIdx="12" presStyleCnt="16" custScaleX="103770">
        <dgm:presLayoutVars>
          <dgm:bulletEnabled val="1"/>
        </dgm:presLayoutVars>
      </dgm:prSet>
      <dgm:spPr/>
    </dgm:pt>
    <dgm:pt modelId="{C5F6DE51-29AC-4DEC-8C75-00B615A29C81}" type="pres">
      <dgm:prSet presAssocID="{711BCDD7-5EDF-40F5-A721-91341C947004}" presName="sibTrans" presStyleCnt="0"/>
      <dgm:spPr/>
    </dgm:pt>
    <dgm:pt modelId="{557716BF-F1E5-42F6-96C1-EBE09A04EE2A}" type="pres">
      <dgm:prSet presAssocID="{37418FB8-29A2-4658-B87C-423A32983DD6}" presName="node" presStyleLbl="alignAccFollowNode1" presStyleIdx="13" presStyleCnt="16">
        <dgm:presLayoutVars>
          <dgm:bulletEnabled val="1"/>
        </dgm:presLayoutVars>
      </dgm:prSet>
      <dgm:spPr/>
    </dgm:pt>
    <dgm:pt modelId="{4E7E44C4-2EE5-4FFF-AD31-834FA85D507A}" type="pres">
      <dgm:prSet presAssocID="{5D9F4C90-D6F7-40D2-86C0-25F5B54B4445}" presName="vSp" presStyleCnt="0"/>
      <dgm:spPr/>
    </dgm:pt>
    <dgm:pt modelId="{1083CC4B-5963-4BC2-8FB2-22D9DB537C10}" type="pres">
      <dgm:prSet presAssocID="{FBDDF02B-F4B8-4E3A-87C1-62A4FF798EAB}" presName="horFlow" presStyleCnt="0"/>
      <dgm:spPr/>
    </dgm:pt>
    <dgm:pt modelId="{5A4ACE0D-FCC1-4AC0-8834-296DFF714CD7}" type="pres">
      <dgm:prSet presAssocID="{FBDDF02B-F4B8-4E3A-87C1-62A4FF798EAB}" presName="bigChev" presStyleLbl="node1" presStyleIdx="3" presStyleCnt="4" custScaleX="84384"/>
      <dgm:spPr/>
    </dgm:pt>
    <dgm:pt modelId="{3E225C6C-70F6-4B61-8965-733DB5E0D736}" type="pres">
      <dgm:prSet presAssocID="{B3DAF6BB-C3F2-42F1-BCB3-8850D4FCC5BE}" presName="parTrans" presStyleCnt="0"/>
      <dgm:spPr/>
    </dgm:pt>
    <dgm:pt modelId="{D85A111F-F6E6-4765-B82D-C2E56BDC1E40}" type="pres">
      <dgm:prSet presAssocID="{D931A5A0-4DE3-4957-8A32-824A8BABFF16}" presName="node" presStyleLbl="alignAccFollowNode1" presStyleIdx="14" presStyleCnt="16" custScaleX="396602">
        <dgm:presLayoutVars>
          <dgm:bulletEnabled val="1"/>
        </dgm:presLayoutVars>
      </dgm:prSet>
      <dgm:spPr/>
    </dgm:pt>
    <dgm:pt modelId="{378FF8BF-D3CE-4031-A7AF-B9E1954A7AE7}" type="pres">
      <dgm:prSet presAssocID="{43265A03-779C-46E0-9E43-4C2FB6873231}" presName="sibTrans" presStyleCnt="0"/>
      <dgm:spPr/>
    </dgm:pt>
    <dgm:pt modelId="{3C48772B-754E-4DC8-AEC6-BE76B778658D}" type="pres">
      <dgm:prSet presAssocID="{99B50243-A8DD-456D-9A4F-E89A09C650D7}" presName="node" presStyleLbl="alignAccFollowNode1" presStyleIdx="15" presStyleCnt="16">
        <dgm:presLayoutVars>
          <dgm:bulletEnabled val="1"/>
        </dgm:presLayoutVars>
      </dgm:prSet>
      <dgm:spPr/>
    </dgm:pt>
  </dgm:ptLst>
  <dgm:cxnLst>
    <dgm:cxn modelId="{47CAE507-C120-42FD-90EA-4CA804074E0E}" srcId="{FBDDF02B-F4B8-4E3A-87C1-62A4FF798EAB}" destId="{D931A5A0-4DE3-4957-8A32-824A8BABFF16}" srcOrd="0" destOrd="0" parTransId="{B3DAF6BB-C3F2-42F1-BCB3-8850D4FCC5BE}" sibTransId="{43265A03-779C-46E0-9E43-4C2FB6873231}"/>
    <dgm:cxn modelId="{F407500F-219B-4609-B3E1-59E2A278D785}" srcId="{DDE63F32-FCFA-41AA-B1AD-F0DB9F5C39BA}" destId="{8D04183F-E9E8-42F3-8FE3-A1879F1CE0D3}" srcOrd="2" destOrd="0" parTransId="{90B2D7C4-7A36-46C2-AF27-D3053D3EDDE8}" sibTransId="{FB3FBD0A-4909-42CA-88BA-2D2068B80D0C}"/>
    <dgm:cxn modelId="{BC9BF913-48A3-4D82-821F-9BF04B5D5252}" srcId="{DDE63F32-FCFA-41AA-B1AD-F0DB9F5C39BA}" destId="{5E3121AD-81A3-4800-89EC-6210146D9486}" srcOrd="4" destOrd="0" parTransId="{AFAB780E-9F41-4F42-922B-1C6DE652CD1D}" sibTransId="{D44E5ADA-AB36-4857-B469-0E1109DFA76E}"/>
    <dgm:cxn modelId="{69B01415-3A76-43A6-A6E5-3BAA48CD642E}" type="presOf" srcId="{C8847DCD-41EE-47AB-8707-E4BE420A16D5}" destId="{92ED5F36-06B4-4C48-AB06-5B89489076AE}" srcOrd="0" destOrd="0" presId="urn:microsoft.com/office/officeart/2005/8/layout/lProcess3"/>
    <dgm:cxn modelId="{B7BE9D15-7C6C-4E8A-A0F0-F26A50527974}" type="presOf" srcId="{2864E1EB-ABC9-48BE-8A51-B811CA5560A1}" destId="{2B238F1A-6F41-49E1-94F1-7BBF8411F9BC}" srcOrd="0" destOrd="0" presId="urn:microsoft.com/office/officeart/2005/8/layout/lProcess3"/>
    <dgm:cxn modelId="{7C77EA17-50A9-4F15-BDE2-34D4147C0936}" srcId="{DDE63F32-FCFA-41AA-B1AD-F0DB9F5C39BA}" destId="{EBE17E0C-E07C-4980-B557-B0CED0E5D23A}" srcOrd="3" destOrd="0" parTransId="{61AA8B5C-63F9-4FCA-8E5F-2E1A3820B0AD}" sibTransId="{CD990403-54D5-4F90-A2B5-B383D2AD6913}"/>
    <dgm:cxn modelId="{DE40F922-A054-448C-9197-AF435ECB80DE}" type="presOf" srcId="{FBDDF02B-F4B8-4E3A-87C1-62A4FF798EAB}" destId="{5A4ACE0D-FCC1-4AC0-8834-296DFF714CD7}" srcOrd="0" destOrd="0" presId="urn:microsoft.com/office/officeart/2005/8/layout/lProcess3"/>
    <dgm:cxn modelId="{03F1E228-F3B7-4D69-9D93-39D33CD29F1E}" type="presOf" srcId="{CEFE8296-9DD1-4366-95D7-33CC443AFAFF}" destId="{4C4511C1-1337-4B96-80D4-8973B8B1E9DF}" srcOrd="0" destOrd="0" presId="urn:microsoft.com/office/officeart/2005/8/layout/lProcess3"/>
    <dgm:cxn modelId="{B31C2B29-4573-4416-ACAF-F1FDEC633D6D}" type="presOf" srcId="{99B50243-A8DD-456D-9A4F-E89A09C650D7}" destId="{3C48772B-754E-4DC8-AEC6-BE76B778658D}" srcOrd="0" destOrd="0" presId="urn:microsoft.com/office/officeart/2005/8/layout/lProcess3"/>
    <dgm:cxn modelId="{6645802B-1BAD-45FD-9B61-8504FD9A71A9}" type="presOf" srcId="{FDB33E3E-1096-476E-B556-8F80F30C544E}" destId="{FCA80CED-9238-4B6D-BCAD-13E5537834F1}" srcOrd="0" destOrd="0" presId="urn:microsoft.com/office/officeart/2005/8/layout/lProcess3"/>
    <dgm:cxn modelId="{41B1F82B-764A-42C6-8BB8-A9A3A9B36C08}" srcId="{B6C8427F-E7ED-4466-AD1C-9EA4C83B43C9}" destId="{2864E1EB-ABC9-48BE-8A51-B811CA5560A1}" srcOrd="1" destOrd="0" parTransId="{70AF08E4-8A92-4A38-A03D-798AB6CA3EBF}" sibTransId="{34FB06F4-CA17-4D93-B478-720F2824C072}"/>
    <dgm:cxn modelId="{EA9DB52E-DA14-4B49-94B0-F63096285E8A}" srcId="{FBDDF02B-F4B8-4E3A-87C1-62A4FF798EAB}" destId="{99B50243-A8DD-456D-9A4F-E89A09C650D7}" srcOrd="1" destOrd="0" parTransId="{BC6FF389-1C31-4292-B823-FCE840B19F36}" sibTransId="{DA841A32-1EB3-4ADD-A300-4292D7798E6D}"/>
    <dgm:cxn modelId="{A4EEB737-4786-44D3-801E-FA9155AC3EEC}" type="presOf" srcId="{DDE63F32-FCFA-41AA-B1AD-F0DB9F5C39BA}" destId="{B0C4B7BB-AB0E-43AA-861D-944B3EAEBE75}" srcOrd="0" destOrd="0" presId="urn:microsoft.com/office/officeart/2005/8/layout/lProcess3"/>
    <dgm:cxn modelId="{42EDD35D-69EF-4708-AA81-B08F71A4B281}" type="presOf" srcId="{37418FB8-29A2-4658-B87C-423A32983DD6}" destId="{557716BF-F1E5-42F6-96C1-EBE09A04EE2A}" srcOrd="0" destOrd="0" presId="urn:microsoft.com/office/officeart/2005/8/layout/lProcess3"/>
    <dgm:cxn modelId="{40633C62-C424-40FF-A4D6-6BB224DD4B33}" srcId="{5D9F4C90-D6F7-40D2-86C0-25F5B54B4445}" destId="{FDB33E3E-1096-476E-B556-8F80F30C544E}" srcOrd="2" destOrd="0" parTransId="{BB6E9455-B142-441D-BF8C-E484F2BF71C0}" sibTransId="{711BCDD7-5EDF-40F5-A721-91341C947004}"/>
    <dgm:cxn modelId="{CE667045-805C-4740-A989-FA398D5EB8EF}" type="presOf" srcId="{5E3121AD-81A3-4800-89EC-6210146D9486}" destId="{036D610D-67E2-47CD-8AFD-E9568C75E8DE}" srcOrd="0" destOrd="0" presId="urn:microsoft.com/office/officeart/2005/8/layout/lProcess3"/>
    <dgm:cxn modelId="{86E4B866-3B9E-405A-A704-8A46B42E45A5}" type="presOf" srcId="{5D9F4C90-D6F7-40D2-86C0-25F5B54B4445}" destId="{6DB47478-0E38-4EC4-B651-B8D4E4425FE8}" srcOrd="0" destOrd="0" presId="urn:microsoft.com/office/officeart/2005/8/layout/lProcess3"/>
    <dgm:cxn modelId="{1F525047-BB6F-4A17-B04A-A840E5A6C29C}" srcId="{DDE63F32-FCFA-41AA-B1AD-F0DB9F5C39BA}" destId="{E8E8C6DD-5186-4747-BB43-CA4294460993}" srcOrd="1" destOrd="0" parTransId="{BFF74559-4ED8-47C2-B4BF-3F1C83443F2B}" sibTransId="{8C38BA79-07BD-4162-832A-6653D88A22A5}"/>
    <dgm:cxn modelId="{833C9468-D680-4028-9479-905AB6F3431E}" type="presOf" srcId="{1BC9A8D7-4D46-4992-94D8-D51A0B8F82F7}" destId="{468F9718-BDE0-4B01-B4FD-5C0335190957}" srcOrd="0" destOrd="0" presId="urn:microsoft.com/office/officeart/2005/8/layout/lProcess3"/>
    <dgm:cxn modelId="{9A06C569-6730-43CB-9A88-7EC2D2471342}" type="presOf" srcId="{E8E8C6DD-5186-4747-BB43-CA4294460993}" destId="{0B98CD97-29A7-4904-918B-C0E734B4143C}" srcOrd="0" destOrd="0" presId="urn:microsoft.com/office/officeart/2005/8/layout/lProcess3"/>
    <dgm:cxn modelId="{B1F09A77-C8E5-4054-AAA2-77BC8E6D6A9D}" type="presOf" srcId="{B6C8427F-E7ED-4466-AD1C-9EA4C83B43C9}" destId="{AE080509-2C8F-482D-9452-6E6241E41A51}" srcOrd="0" destOrd="0" presId="urn:microsoft.com/office/officeart/2005/8/layout/lProcess3"/>
    <dgm:cxn modelId="{8E9DBA7B-EE39-4624-ADC5-25447C67652B}" srcId="{DDE63F32-FCFA-41AA-B1AD-F0DB9F5C39BA}" destId="{F5FA0C3D-4A43-43AC-A67B-AB8CDB866EF0}" srcOrd="0" destOrd="0" parTransId="{BFDEE08D-CAB7-4C0B-8242-FEA2B3624A3B}" sibTransId="{7DB5B0F4-B379-4021-A263-089B81B53916}"/>
    <dgm:cxn modelId="{443A0D82-8D07-412B-8E4B-862F704F4EDF}" srcId="{88552301-27A4-4BD1-A284-34864E2B93CD}" destId="{FBDDF02B-F4B8-4E3A-87C1-62A4FF798EAB}" srcOrd="3" destOrd="0" parTransId="{B2A41EC7-BE50-47E8-AAED-2F0A6676EEC0}" sibTransId="{43EEC20D-B710-4E6C-82C9-A4B7776B2074}"/>
    <dgm:cxn modelId="{BDD15990-2200-4602-9A3F-923036DD729E}" srcId="{5D9F4C90-D6F7-40D2-86C0-25F5B54B4445}" destId="{C8847DCD-41EE-47AB-8707-E4BE420A16D5}" srcOrd="1" destOrd="0" parTransId="{1A0D763E-2EF8-4299-977B-F5A94F286821}" sibTransId="{938F88E5-42A8-46E9-9B22-4D3A53B8F684}"/>
    <dgm:cxn modelId="{C5F37697-A59E-43C1-B973-8D45ABE37D15}" srcId="{88552301-27A4-4BD1-A284-34864E2B93CD}" destId="{5D9F4C90-D6F7-40D2-86C0-25F5B54B4445}" srcOrd="2" destOrd="0" parTransId="{C50F6947-4491-490A-BFB9-C8A82EC65998}" sibTransId="{6F9CFE64-16BB-4154-88D0-A7ED705DA9DA}"/>
    <dgm:cxn modelId="{4C4D659E-9ACA-4CD5-8466-7B111E41AA94}" srcId="{B6C8427F-E7ED-4466-AD1C-9EA4C83B43C9}" destId="{A0FF3A27-DA32-4F4E-843F-A0F1AF0BEED2}" srcOrd="4" destOrd="0" parTransId="{E66C2D44-2650-4CD7-BED2-9B26D64B09EB}" sibTransId="{C3460B6F-B876-4258-A0A3-AF8B316E3C7D}"/>
    <dgm:cxn modelId="{4B1259A0-D8D4-450B-B06C-B1EA6CCC65EA}" type="presOf" srcId="{7CD48B44-0B96-442E-92FC-B7FF8BC9EED8}" destId="{DA668784-ACA2-42DE-8C6B-A6ABF90F19B3}" srcOrd="0" destOrd="0" presId="urn:microsoft.com/office/officeart/2005/8/layout/lProcess3"/>
    <dgm:cxn modelId="{8615D2A3-C17E-431F-807C-C730BFB44983}" type="presOf" srcId="{88552301-27A4-4BD1-A284-34864E2B93CD}" destId="{0A931B83-F489-48AE-8995-9397B91A9A5F}" srcOrd="0" destOrd="0" presId="urn:microsoft.com/office/officeart/2005/8/layout/lProcess3"/>
    <dgm:cxn modelId="{49AE5FAD-5005-4F35-9ECE-E811783AA435}" type="presOf" srcId="{EBE17E0C-E07C-4980-B557-B0CED0E5D23A}" destId="{D142FBED-75D1-47FA-9633-7FC76AA2267D}" srcOrd="0" destOrd="0" presId="urn:microsoft.com/office/officeart/2005/8/layout/lProcess3"/>
    <dgm:cxn modelId="{D33590B2-86ED-47F4-9461-B73297D13B7E}" srcId="{B6C8427F-E7ED-4466-AD1C-9EA4C83B43C9}" destId="{7CD48B44-0B96-442E-92FC-B7FF8BC9EED8}" srcOrd="3" destOrd="0" parTransId="{E675C8F7-A16C-411A-8595-D5C0A4CA94D3}" sibTransId="{C61EC738-09C0-41CA-B668-1B6369D56C8D}"/>
    <dgm:cxn modelId="{B1497CB4-4EA4-47DC-A98A-BF48C9E221E4}" type="presOf" srcId="{78EBF7F1-113E-45DC-A713-59AE8312D479}" destId="{DA24F02F-B622-4B9F-9BF4-6A6C20AA6567}" srcOrd="0" destOrd="0" presId="urn:microsoft.com/office/officeart/2005/8/layout/lProcess3"/>
    <dgm:cxn modelId="{E718E4BC-A852-4D15-8FB6-759478BDCBE8}" type="presOf" srcId="{8D04183F-E9E8-42F3-8FE3-A1879F1CE0D3}" destId="{01E155E4-96DD-4198-80EE-F5BAA01208BC}" srcOrd="0" destOrd="0" presId="urn:microsoft.com/office/officeart/2005/8/layout/lProcess3"/>
    <dgm:cxn modelId="{E52BBAC5-F900-4B47-86BB-CC1C5B767808}" srcId="{5D9F4C90-D6F7-40D2-86C0-25F5B54B4445}" destId="{1BC9A8D7-4D46-4992-94D8-D51A0B8F82F7}" srcOrd="0" destOrd="0" parTransId="{FF82DC62-8A88-420A-AC08-677F34F16B2A}" sibTransId="{7B72404B-C4F0-4651-821D-EB005BDF04DF}"/>
    <dgm:cxn modelId="{51BE5DCC-07ED-4E4B-9F44-FE7BDB14F249}" srcId="{88552301-27A4-4BD1-A284-34864E2B93CD}" destId="{DDE63F32-FCFA-41AA-B1AD-F0DB9F5C39BA}" srcOrd="0" destOrd="0" parTransId="{E1C8D4C8-E8B4-497B-8929-196B203A8286}" sibTransId="{F7003970-52A7-43A0-ACC0-589584592A0F}"/>
    <dgm:cxn modelId="{EE698BDC-470D-46D5-A2D1-70D7E72B25A4}" srcId="{88552301-27A4-4BD1-A284-34864E2B93CD}" destId="{B6C8427F-E7ED-4466-AD1C-9EA4C83B43C9}" srcOrd="1" destOrd="0" parTransId="{2A6BC35E-11BD-4A95-B7AB-5686D1167826}" sibTransId="{458B8AE0-E4DA-4824-9683-9C8D7A5F697A}"/>
    <dgm:cxn modelId="{CFA2FDDC-3DFE-46F9-A786-00CD655DBBDD}" type="presOf" srcId="{F5FA0C3D-4A43-43AC-A67B-AB8CDB866EF0}" destId="{3BA6222D-A44F-46F9-B82B-19584224DC42}" srcOrd="0" destOrd="0" presId="urn:microsoft.com/office/officeart/2005/8/layout/lProcess3"/>
    <dgm:cxn modelId="{22B34BDD-8580-4983-B3F6-EDE190F48B7E}" srcId="{B6C8427F-E7ED-4466-AD1C-9EA4C83B43C9}" destId="{78EBF7F1-113E-45DC-A713-59AE8312D479}" srcOrd="0" destOrd="0" parTransId="{CF8730E5-DE45-4EDD-80E1-17CD9367D4A9}" sibTransId="{1587F843-B8F1-4A3C-9EBB-12990FC7435A}"/>
    <dgm:cxn modelId="{ED8CDCDE-CA29-4797-93E1-1F4497791996}" srcId="{B6C8427F-E7ED-4466-AD1C-9EA4C83B43C9}" destId="{CEFE8296-9DD1-4366-95D7-33CC443AFAFF}" srcOrd="2" destOrd="0" parTransId="{D63F2758-38AA-4E47-8D4F-3FF44B5DAA7B}" sibTransId="{655EE459-4FD9-4600-A0F4-9CB50631F1EB}"/>
    <dgm:cxn modelId="{8F436EEA-1B8D-4D1F-8863-F51235C7AC3C}" srcId="{5D9F4C90-D6F7-40D2-86C0-25F5B54B4445}" destId="{37418FB8-29A2-4658-B87C-423A32983DD6}" srcOrd="3" destOrd="0" parTransId="{DDD46618-A1A9-48AD-A093-83DE3EA1E97E}" sibTransId="{C500C453-01EC-427B-99B6-5AA44721C555}"/>
    <dgm:cxn modelId="{612731EC-12C4-4FB1-AD73-42E20F4FC9AC}" type="presOf" srcId="{A0FF3A27-DA32-4F4E-843F-A0F1AF0BEED2}" destId="{5E46F5C4-DE5A-4E0B-8DCB-BA83EFE027C0}" srcOrd="0" destOrd="0" presId="urn:microsoft.com/office/officeart/2005/8/layout/lProcess3"/>
    <dgm:cxn modelId="{276176F0-D54F-4ADC-810B-775C40DA9D02}" type="presOf" srcId="{D931A5A0-4DE3-4957-8A32-824A8BABFF16}" destId="{D85A111F-F6E6-4765-B82D-C2E56BDC1E40}" srcOrd="0" destOrd="0" presId="urn:microsoft.com/office/officeart/2005/8/layout/lProcess3"/>
    <dgm:cxn modelId="{D93563C4-9EDA-422C-AB9D-41E47960527C}" type="presParOf" srcId="{0A931B83-F489-48AE-8995-9397B91A9A5F}" destId="{108E9E46-F663-4C41-8372-118B004D1731}" srcOrd="0" destOrd="0" presId="urn:microsoft.com/office/officeart/2005/8/layout/lProcess3"/>
    <dgm:cxn modelId="{CF77C3F4-AE97-47A4-B14B-241393F11AF2}" type="presParOf" srcId="{108E9E46-F663-4C41-8372-118B004D1731}" destId="{B0C4B7BB-AB0E-43AA-861D-944B3EAEBE75}" srcOrd="0" destOrd="0" presId="urn:microsoft.com/office/officeart/2005/8/layout/lProcess3"/>
    <dgm:cxn modelId="{3195EFE2-8D66-4E43-9F91-D849F12DC991}" type="presParOf" srcId="{108E9E46-F663-4C41-8372-118B004D1731}" destId="{EE9FF615-852E-4C3B-9FE0-4E28713906B8}" srcOrd="1" destOrd="0" presId="urn:microsoft.com/office/officeart/2005/8/layout/lProcess3"/>
    <dgm:cxn modelId="{016B0576-8CF5-47F2-B812-72D9BEEB4DB7}" type="presParOf" srcId="{108E9E46-F663-4C41-8372-118B004D1731}" destId="{3BA6222D-A44F-46F9-B82B-19584224DC42}" srcOrd="2" destOrd="0" presId="urn:microsoft.com/office/officeart/2005/8/layout/lProcess3"/>
    <dgm:cxn modelId="{94432834-07B5-4025-B7E3-52E2853AB064}" type="presParOf" srcId="{108E9E46-F663-4C41-8372-118B004D1731}" destId="{D0068567-D85D-487D-BCFD-F8956219271D}" srcOrd="3" destOrd="0" presId="urn:microsoft.com/office/officeart/2005/8/layout/lProcess3"/>
    <dgm:cxn modelId="{AC1CDC16-13A3-467A-A959-F1861473AC22}" type="presParOf" srcId="{108E9E46-F663-4C41-8372-118B004D1731}" destId="{0B98CD97-29A7-4904-918B-C0E734B4143C}" srcOrd="4" destOrd="0" presId="urn:microsoft.com/office/officeart/2005/8/layout/lProcess3"/>
    <dgm:cxn modelId="{A3A1F2DA-0860-4AF9-840C-09465501EF0C}" type="presParOf" srcId="{108E9E46-F663-4C41-8372-118B004D1731}" destId="{32DEBDA9-11A6-4C1C-9555-B45ADB93FF14}" srcOrd="5" destOrd="0" presId="urn:microsoft.com/office/officeart/2005/8/layout/lProcess3"/>
    <dgm:cxn modelId="{D2068CE8-5754-49E3-93BC-A12E52606E38}" type="presParOf" srcId="{108E9E46-F663-4C41-8372-118B004D1731}" destId="{01E155E4-96DD-4198-80EE-F5BAA01208BC}" srcOrd="6" destOrd="0" presId="urn:microsoft.com/office/officeart/2005/8/layout/lProcess3"/>
    <dgm:cxn modelId="{239CE65B-5021-44E5-9E58-EEBB52A3C863}" type="presParOf" srcId="{108E9E46-F663-4C41-8372-118B004D1731}" destId="{FE0F7108-EF95-4642-8B95-AE70B34174F4}" srcOrd="7" destOrd="0" presId="urn:microsoft.com/office/officeart/2005/8/layout/lProcess3"/>
    <dgm:cxn modelId="{642EBFC1-5253-46FD-8E9A-AEB63A28C0C0}" type="presParOf" srcId="{108E9E46-F663-4C41-8372-118B004D1731}" destId="{D142FBED-75D1-47FA-9633-7FC76AA2267D}" srcOrd="8" destOrd="0" presId="urn:microsoft.com/office/officeart/2005/8/layout/lProcess3"/>
    <dgm:cxn modelId="{25E28DA7-5415-46A2-A59D-E83EE0198476}" type="presParOf" srcId="{108E9E46-F663-4C41-8372-118B004D1731}" destId="{B787FEAF-791D-4B4A-B0A2-9AFE0A909EF1}" srcOrd="9" destOrd="0" presId="urn:microsoft.com/office/officeart/2005/8/layout/lProcess3"/>
    <dgm:cxn modelId="{C3A40BAA-6243-4EE9-81FB-23ACBBF7E3D7}" type="presParOf" srcId="{108E9E46-F663-4C41-8372-118B004D1731}" destId="{036D610D-67E2-47CD-8AFD-E9568C75E8DE}" srcOrd="10" destOrd="0" presId="urn:microsoft.com/office/officeart/2005/8/layout/lProcess3"/>
    <dgm:cxn modelId="{E7112B94-7B08-487E-A50B-9AB74CE10D35}" type="presParOf" srcId="{0A931B83-F489-48AE-8995-9397B91A9A5F}" destId="{7306E7EA-45C0-4F0C-92B1-F97981B93769}" srcOrd="1" destOrd="0" presId="urn:microsoft.com/office/officeart/2005/8/layout/lProcess3"/>
    <dgm:cxn modelId="{E958FBFB-3D01-427D-8F09-1A01EC4D4ABC}" type="presParOf" srcId="{0A931B83-F489-48AE-8995-9397B91A9A5F}" destId="{8C9A2DC0-DAE3-4730-88CB-AFD0E02794D3}" srcOrd="2" destOrd="0" presId="urn:microsoft.com/office/officeart/2005/8/layout/lProcess3"/>
    <dgm:cxn modelId="{0E57E45E-A1E6-461A-9BF5-3F0322FD8724}" type="presParOf" srcId="{8C9A2DC0-DAE3-4730-88CB-AFD0E02794D3}" destId="{AE080509-2C8F-482D-9452-6E6241E41A51}" srcOrd="0" destOrd="0" presId="urn:microsoft.com/office/officeart/2005/8/layout/lProcess3"/>
    <dgm:cxn modelId="{553B544D-4486-4592-BADC-4DB9262C381C}" type="presParOf" srcId="{8C9A2DC0-DAE3-4730-88CB-AFD0E02794D3}" destId="{A32FCF1D-9D27-471C-9E27-8DD6A7714473}" srcOrd="1" destOrd="0" presId="urn:microsoft.com/office/officeart/2005/8/layout/lProcess3"/>
    <dgm:cxn modelId="{87A79BB8-3163-4AA5-A367-FFA8D9D5EE9C}" type="presParOf" srcId="{8C9A2DC0-DAE3-4730-88CB-AFD0E02794D3}" destId="{DA24F02F-B622-4B9F-9BF4-6A6C20AA6567}" srcOrd="2" destOrd="0" presId="urn:microsoft.com/office/officeart/2005/8/layout/lProcess3"/>
    <dgm:cxn modelId="{9BFA2F18-EA7E-4CA1-96BA-6DFD02082FFA}" type="presParOf" srcId="{8C9A2DC0-DAE3-4730-88CB-AFD0E02794D3}" destId="{2BB7EF01-838A-452B-AC18-8371A2DFE0EC}" srcOrd="3" destOrd="0" presId="urn:microsoft.com/office/officeart/2005/8/layout/lProcess3"/>
    <dgm:cxn modelId="{AD1EB906-8880-438B-AB1F-B0163A6553FA}" type="presParOf" srcId="{8C9A2DC0-DAE3-4730-88CB-AFD0E02794D3}" destId="{2B238F1A-6F41-49E1-94F1-7BBF8411F9BC}" srcOrd="4" destOrd="0" presId="urn:microsoft.com/office/officeart/2005/8/layout/lProcess3"/>
    <dgm:cxn modelId="{409FED81-AEFB-4177-AD8F-651FDD7A0FC8}" type="presParOf" srcId="{8C9A2DC0-DAE3-4730-88CB-AFD0E02794D3}" destId="{14E99FFF-0DB8-4674-8ECD-1621BF5C592F}" srcOrd="5" destOrd="0" presId="urn:microsoft.com/office/officeart/2005/8/layout/lProcess3"/>
    <dgm:cxn modelId="{5D020E90-865C-489B-8F08-95F259F9C453}" type="presParOf" srcId="{8C9A2DC0-DAE3-4730-88CB-AFD0E02794D3}" destId="{4C4511C1-1337-4B96-80D4-8973B8B1E9DF}" srcOrd="6" destOrd="0" presId="urn:microsoft.com/office/officeart/2005/8/layout/lProcess3"/>
    <dgm:cxn modelId="{CB5D8EED-6748-46E3-9327-A45DFFC5B794}" type="presParOf" srcId="{8C9A2DC0-DAE3-4730-88CB-AFD0E02794D3}" destId="{BC261389-CAD8-47FC-950C-864A881AE587}" srcOrd="7" destOrd="0" presId="urn:microsoft.com/office/officeart/2005/8/layout/lProcess3"/>
    <dgm:cxn modelId="{6DFA2983-4F86-42B4-B3CF-BFCEA7C20BBD}" type="presParOf" srcId="{8C9A2DC0-DAE3-4730-88CB-AFD0E02794D3}" destId="{DA668784-ACA2-42DE-8C6B-A6ABF90F19B3}" srcOrd="8" destOrd="0" presId="urn:microsoft.com/office/officeart/2005/8/layout/lProcess3"/>
    <dgm:cxn modelId="{7D0A6956-3C75-49B8-99C1-381DAC6E336B}" type="presParOf" srcId="{8C9A2DC0-DAE3-4730-88CB-AFD0E02794D3}" destId="{5182E225-9797-4BEE-B657-6106350670B5}" srcOrd="9" destOrd="0" presId="urn:microsoft.com/office/officeart/2005/8/layout/lProcess3"/>
    <dgm:cxn modelId="{0BA7AA37-25D9-4CA2-915A-A3CAB0BD3369}" type="presParOf" srcId="{8C9A2DC0-DAE3-4730-88CB-AFD0E02794D3}" destId="{5E46F5C4-DE5A-4E0B-8DCB-BA83EFE027C0}" srcOrd="10" destOrd="0" presId="urn:microsoft.com/office/officeart/2005/8/layout/lProcess3"/>
    <dgm:cxn modelId="{2222A10E-AF36-4007-8126-15B0E27925EF}" type="presParOf" srcId="{0A931B83-F489-48AE-8995-9397B91A9A5F}" destId="{C72E7537-7218-4F31-8C07-E6E6FCEC73B7}" srcOrd="3" destOrd="0" presId="urn:microsoft.com/office/officeart/2005/8/layout/lProcess3"/>
    <dgm:cxn modelId="{F6407BED-DDD3-4D40-84DD-2F1447A7E86E}" type="presParOf" srcId="{0A931B83-F489-48AE-8995-9397B91A9A5F}" destId="{F1F90305-8FE9-4BCF-8B0F-BF8399038EB0}" srcOrd="4" destOrd="0" presId="urn:microsoft.com/office/officeart/2005/8/layout/lProcess3"/>
    <dgm:cxn modelId="{69920CBB-C4F4-4130-BE60-157864FCA2AE}" type="presParOf" srcId="{F1F90305-8FE9-4BCF-8B0F-BF8399038EB0}" destId="{6DB47478-0E38-4EC4-B651-B8D4E4425FE8}" srcOrd="0" destOrd="0" presId="urn:microsoft.com/office/officeart/2005/8/layout/lProcess3"/>
    <dgm:cxn modelId="{9E3931CB-D6FE-4F74-BD42-51B33419BE70}" type="presParOf" srcId="{F1F90305-8FE9-4BCF-8B0F-BF8399038EB0}" destId="{35E0E73C-223A-457E-A36E-A2EF7A96FCA3}" srcOrd="1" destOrd="0" presId="urn:microsoft.com/office/officeart/2005/8/layout/lProcess3"/>
    <dgm:cxn modelId="{3575101B-91DF-4359-8517-FA6C58AF572C}" type="presParOf" srcId="{F1F90305-8FE9-4BCF-8B0F-BF8399038EB0}" destId="{468F9718-BDE0-4B01-B4FD-5C0335190957}" srcOrd="2" destOrd="0" presId="urn:microsoft.com/office/officeart/2005/8/layout/lProcess3"/>
    <dgm:cxn modelId="{B0D8C80F-7AFE-4FC5-A577-8A39598B77F1}" type="presParOf" srcId="{F1F90305-8FE9-4BCF-8B0F-BF8399038EB0}" destId="{AAD77C24-2466-4789-90B2-9C08563F7E70}" srcOrd="3" destOrd="0" presId="urn:microsoft.com/office/officeart/2005/8/layout/lProcess3"/>
    <dgm:cxn modelId="{18BE8E1B-0409-4965-BE68-6AA2EC8BAAD0}" type="presParOf" srcId="{F1F90305-8FE9-4BCF-8B0F-BF8399038EB0}" destId="{92ED5F36-06B4-4C48-AB06-5B89489076AE}" srcOrd="4" destOrd="0" presId="urn:microsoft.com/office/officeart/2005/8/layout/lProcess3"/>
    <dgm:cxn modelId="{B118293D-696D-402B-84DE-065096D0C432}" type="presParOf" srcId="{F1F90305-8FE9-4BCF-8B0F-BF8399038EB0}" destId="{619E8F44-ED69-4B72-93F9-1B0FA307CE2B}" srcOrd="5" destOrd="0" presId="urn:microsoft.com/office/officeart/2005/8/layout/lProcess3"/>
    <dgm:cxn modelId="{B2FCF205-53BB-4127-BD82-F16A5C7FE33D}" type="presParOf" srcId="{F1F90305-8FE9-4BCF-8B0F-BF8399038EB0}" destId="{FCA80CED-9238-4B6D-BCAD-13E5537834F1}" srcOrd="6" destOrd="0" presId="urn:microsoft.com/office/officeart/2005/8/layout/lProcess3"/>
    <dgm:cxn modelId="{89069174-2378-4F02-9396-0EBA17E5101F}" type="presParOf" srcId="{F1F90305-8FE9-4BCF-8B0F-BF8399038EB0}" destId="{C5F6DE51-29AC-4DEC-8C75-00B615A29C81}" srcOrd="7" destOrd="0" presId="urn:microsoft.com/office/officeart/2005/8/layout/lProcess3"/>
    <dgm:cxn modelId="{61D71E8B-1EFC-4029-ADD1-664246AB5D8B}" type="presParOf" srcId="{F1F90305-8FE9-4BCF-8B0F-BF8399038EB0}" destId="{557716BF-F1E5-42F6-96C1-EBE09A04EE2A}" srcOrd="8" destOrd="0" presId="urn:microsoft.com/office/officeart/2005/8/layout/lProcess3"/>
    <dgm:cxn modelId="{C1DA54FF-FD44-4D03-870F-D68E5A6A60E6}" type="presParOf" srcId="{0A931B83-F489-48AE-8995-9397B91A9A5F}" destId="{4E7E44C4-2EE5-4FFF-AD31-834FA85D507A}" srcOrd="5" destOrd="0" presId="urn:microsoft.com/office/officeart/2005/8/layout/lProcess3"/>
    <dgm:cxn modelId="{3C56663B-882B-4A35-92AB-D56206A980D9}" type="presParOf" srcId="{0A931B83-F489-48AE-8995-9397B91A9A5F}" destId="{1083CC4B-5963-4BC2-8FB2-22D9DB537C10}" srcOrd="6" destOrd="0" presId="urn:microsoft.com/office/officeart/2005/8/layout/lProcess3"/>
    <dgm:cxn modelId="{33DAF769-8CF4-490A-ACDC-8CB65592D3A1}" type="presParOf" srcId="{1083CC4B-5963-4BC2-8FB2-22D9DB537C10}" destId="{5A4ACE0D-FCC1-4AC0-8834-296DFF714CD7}" srcOrd="0" destOrd="0" presId="urn:microsoft.com/office/officeart/2005/8/layout/lProcess3"/>
    <dgm:cxn modelId="{4F7182CE-CD19-4FC6-9D6F-FBD7918C9613}" type="presParOf" srcId="{1083CC4B-5963-4BC2-8FB2-22D9DB537C10}" destId="{3E225C6C-70F6-4B61-8965-733DB5E0D736}" srcOrd="1" destOrd="0" presId="urn:microsoft.com/office/officeart/2005/8/layout/lProcess3"/>
    <dgm:cxn modelId="{E06D3FCD-5BD2-47B9-87AA-CD2B2BB62973}" type="presParOf" srcId="{1083CC4B-5963-4BC2-8FB2-22D9DB537C10}" destId="{D85A111F-F6E6-4765-B82D-C2E56BDC1E40}" srcOrd="2" destOrd="0" presId="urn:microsoft.com/office/officeart/2005/8/layout/lProcess3"/>
    <dgm:cxn modelId="{687C7E4D-9D80-4C3A-AC98-9E0891CC5B94}" type="presParOf" srcId="{1083CC4B-5963-4BC2-8FB2-22D9DB537C10}" destId="{378FF8BF-D3CE-4031-A7AF-B9E1954A7AE7}" srcOrd="3" destOrd="0" presId="urn:microsoft.com/office/officeart/2005/8/layout/lProcess3"/>
    <dgm:cxn modelId="{EE50E72C-5CA1-4880-8E1A-B3CF07BE0A51}" type="presParOf" srcId="{1083CC4B-5963-4BC2-8FB2-22D9DB537C10}" destId="{3C48772B-754E-4DC8-AEC6-BE76B778658D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4B7BB-AB0E-43AA-861D-944B3EAEBE75}">
      <dsp:nvSpPr>
        <dsp:cNvPr id="0" name=""/>
        <dsp:cNvSpPr/>
      </dsp:nvSpPr>
      <dsp:spPr>
        <a:xfrm>
          <a:off x="4789" y="286441"/>
          <a:ext cx="2110776" cy="10005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离线语音控制</a:t>
          </a:r>
          <a:endParaRPr lang="en-US" altLang="zh-CN" sz="2000" kern="1200" dirty="0"/>
        </a:p>
      </dsp:txBody>
      <dsp:txXfrm>
        <a:off x="505068" y="286441"/>
        <a:ext cx="1110219" cy="1000557"/>
      </dsp:txXfrm>
    </dsp:sp>
    <dsp:sp modelId="{3BA6222D-A44F-46F9-B82B-19584224DC42}">
      <dsp:nvSpPr>
        <dsp:cNvPr id="0" name=""/>
        <dsp:cNvSpPr/>
      </dsp:nvSpPr>
      <dsp:spPr>
        <a:xfrm>
          <a:off x="1790385" y="371488"/>
          <a:ext cx="2265108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Demo</a:t>
          </a:r>
          <a:r>
            <a:rPr lang="zh-CN" altLang="en-US" sz="1800" b="1" kern="1200" dirty="0"/>
            <a:t>样机</a:t>
          </a:r>
          <a:r>
            <a:rPr lang="en-US" altLang="zh-CN" sz="1800" b="1" kern="1200" dirty="0"/>
            <a:t>A1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i="1" kern="1200" dirty="0"/>
            <a:t>单麦</a:t>
          </a:r>
          <a:r>
            <a:rPr lang="en-US" altLang="zh-CN" sz="1000" i="1" kern="1200" dirty="0"/>
            <a:t>+</a:t>
          </a:r>
          <a:r>
            <a:rPr lang="zh-CN" altLang="en-US" sz="1000" i="1" kern="1200" dirty="0"/>
            <a:t>核心板</a:t>
          </a:r>
          <a:r>
            <a:rPr lang="zh-CN" altLang="en-US" sz="1000" kern="1200" dirty="0"/>
            <a:t>，近场拾音：离线自定义命令词控制。</a:t>
          </a:r>
        </a:p>
      </dsp:txBody>
      <dsp:txXfrm>
        <a:off x="2205617" y="371488"/>
        <a:ext cx="1434645" cy="830463"/>
      </dsp:txXfrm>
    </dsp:sp>
    <dsp:sp modelId="{0B98CD97-29A7-4904-918B-C0E734B4143C}">
      <dsp:nvSpPr>
        <dsp:cNvPr id="0" name=""/>
        <dsp:cNvSpPr/>
      </dsp:nvSpPr>
      <dsp:spPr>
        <a:xfrm>
          <a:off x="3764831" y="371488"/>
          <a:ext cx="2506275" cy="830463"/>
        </a:xfrm>
        <a:prstGeom prst="chevron">
          <a:avLst/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Demo</a:t>
          </a:r>
          <a:r>
            <a:rPr lang="zh-CN" altLang="en-US" sz="1800" b="1" kern="1200" dirty="0">
              <a:solidFill>
                <a:schemeClr val="tx1"/>
              </a:solidFill>
            </a:rPr>
            <a:t>样机</a:t>
          </a:r>
          <a:r>
            <a:rPr lang="en-US" altLang="zh-CN" sz="1800" b="1" kern="1200" dirty="0">
              <a:solidFill>
                <a:schemeClr val="tx1"/>
              </a:solidFill>
            </a:rPr>
            <a:t>A2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i="1" kern="1200" dirty="0">
              <a:solidFill>
                <a:schemeClr val="tx1"/>
              </a:solidFill>
            </a:rPr>
            <a:t>双麦</a:t>
          </a:r>
          <a:r>
            <a:rPr lang="en-US" altLang="zh-CN" sz="1000" i="1" kern="1200" dirty="0">
              <a:solidFill>
                <a:schemeClr val="tx1"/>
              </a:solidFill>
            </a:rPr>
            <a:t>+</a:t>
          </a:r>
          <a:r>
            <a:rPr lang="zh-CN" altLang="en-US" sz="1000" i="1" kern="1200" dirty="0">
              <a:solidFill>
                <a:schemeClr val="tx1"/>
              </a:solidFill>
            </a:rPr>
            <a:t>核心板：</a:t>
          </a:r>
          <a:r>
            <a:rPr lang="zh-CN" altLang="en-US" sz="1000" kern="1200" dirty="0">
              <a:solidFill>
                <a:schemeClr val="tx1"/>
              </a:solidFill>
            </a:rPr>
            <a:t>远场拾音：</a:t>
          </a:r>
          <a:endParaRPr lang="en-US" altLang="zh-CN" sz="1000" kern="1200" dirty="0">
            <a:solidFill>
              <a:schemeClr val="accent2">
                <a:lumMod val="7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accent2">
                  <a:lumMod val="75000"/>
                </a:schemeClr>
              </a:solidFill>
            </a:rPr>
            <a:t>遥控器、</a:t>
          </a:r>
          <a:r>
            <a:rPr lang="zh-CN" altLang="en-US" sz="1000" kern="1200" dirty="0"/>
            <a:t>电视语音控制模组</a:t>
          </a:r>
          <a:r>
            <a:rPr lang="en-US" altLang="zh-CN" sz="1000" kern="1200" dirty="0"/>
            <a:t>…</a:t>
          </a:r>
          <a:endParaRPr lang="zh-CN" altLang="en-US" sz="1000" kern="1200" dirty="0"/>
        </a:p>
      </dsp:txBody>
      <dsp:txXfrm>
        <a:off x="4180063" y="371488"/>
        <a:ext cx="1675812" cy="830463"/>
      </dsp:txXfrm>
    </dsp:sp>
    <dsp:sp modelId="{01E155E4-96DD-4198-80EE-F5BAA01208BC}">
      <dsp:nvSpPr>
        <dsp:cNvPr id="0" name=""/>
        <dsp:cNvSpPr/>
      </dsp:nvSpPr>
      <dsp:spPr>
        <a:xfrm>
          <a:off x="5980444" y="371488"/>
          <a:ext cx="2357393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/>
              </a:solidFill>
            </a:rPr>
            <a:t>智能面板</a:t>
          </a:r>
          <a:endParaRPr lang="en-US" altLang="zh-CN" sz="1800" b="1" kern="1200" dirty="0">
            <a:solidFill>
              <a:schemeClr val="tx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1" i="1" kern="1200" dirty="0"/>
            <a:t>样机</a:t>
          </a:r>
          <a:r>
            <a:rPr lang="en-US" altLang="zh-CN" sz="1000" b="1" i="1" kern="1200" dirty="0"/>
            <a:t>A2</a:t>
          </a:r>
          <a:r>
            <a:rPr lang="en-US" altLang="zh-CN" sz="1000" i="1" kern="1200" dirty="0"/>
            <a:t>+</a:t>
          </a:r>
          <a:r>
            <a:rPr lang="zh-CN" altLang="en-US" sz="1000" i="1" kern="1200" dirty="0"/>
            <a:t>面板</a:t>
          </a:r>
          <a:r>
            <a:rPr lang="en-US" altLang="zh-CN" sz="1000" i="1" kern="1200" dirty="0"/>
            <a:t>PCBA</a:t>
          </a:r>
          <a:r>
            <a:rPr lang="zh-CN" altLang="en-US" sz="1000" i="1" kern="1200" dirty="0"/>
            <a:t>：</a:t>
          </a:r>
          <a:endParaRPr lang="en-US" altLang="zh-CN" sz="1000" i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以星环智能面板为入口，加入智能家居网络</a:t>
          </a:r>
        </a:p>
      </dsp:txBody>
      <dsp:txXfrm>
        <a:off x="6395676" y="371488"/>
        <a:ext cx="1526930" cy="830463"/>
      </dsp:txXfrm>
    </dsp:sp>
    <dsp:sp modelId="{D142FBED-75D1-47FA-9633-7FC76AA2267D}">
      <dsp:nvSpPr>
        <dsp:cNvPr id="0" name=""/>
        <dsp:cNvSpPr/>
      </dsp:nvSpPr>
      <dsp:spPr>
        <a:xfrm>
          <a:off x="8047176" y="371488"/>
          <a:ext cx="2076157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highlight>
                <a:srgbClr val="FFFF00"/>
              </a:highlight>
            </a:rPr>
            <a:t>标准</a:t>
          </a:r>
          <a:r>
            <a:rPr lang="zh-CN" altLang="en-US" sz="1800" b="1" kern="1200" dirty="0"/>
            <a:t>模组</a:t>
          </a:r>
          <a:r>
            <a:rPr lang="en-US" altLang="zh-CN" sz="1800" b="1" kern="1200" dirty="0"/>
            <a:t>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0" kern="1200" dirty="0"/>
            <a:t>Mic+8600+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0" kern="1200" dirty="0"/>
            <a:t>Mesh/Zigbee</a:t>
          </a:r>
          <a:endParaRPr lang="zh-CN" altLang="en-US" sz="1000" b="0" kern="1200" dirty="0"/>
        </a:p>
      </dsp:txBody>
      <dsp:txXfrm>
        <a:off x="8462408" y="371488"/>
        <a:ext cx="1245694" cy="830463"/>
      </dsp:txXfrm>
    </dsp:sp>
    <dsp:sp modelId="{036D610D-67E2-47CD-8AFD-E9568C75E8DE}">
      <dsp:nvSpPr>
        <dsp:cNvPr id="0" name=""/>
        <dsp:cNvSpPr/>
      </dsp:nvSpPr>
      <dsp:spPr>
        <a:xfrm>
          <a:off x="9832671" y="371488"/>
          <a:ext cx="2076157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/>
            <a:t>智能家居</a:t>
          </a:r>
          <a:br>
            <a:rPr lang="en-US" altLang="zh-CN" sz="1600" b="1" kern="1200" dirty="0"/>
          </a:br>
          <a:r>
            <a:rPr lang="zh-CN" altLang="en-US" sz="1600" b="1" kern="1200" dirty="0"/>
            <a:t>车载语音控制</a:t>
          </a:r>
          <a:endParaRPr lang="en-US" altLang="zh-CN" sz="1600" b="1" kern="1200" dirty="0"/>
        </a:p>
      </dsp:txBody>
      <dsp:txXfrm>
        <a:off x="10247903" y="371488"/>
        <a:ext cx="1245694" cy="830463"/>
      </dsp:txXfrm>
    </dsp:sp>
    <dsp:sp modelId="{AE080509-2C8F-482D-9452-6E6241E41A51}">
      <dsp:nvSpPr>
        <dsp:cNvPr id="0" name=""/>
        <dsp:cNvSpPr/>
      </dsp:nvSpPr>
      <dsp:spPr>
        <a:xfrm>
          <a:off x="4789" y="1427077"/>
          <a:ext cx="2110776" cy="10005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麦克风阵列</a:t>
          </a:r>
        </a:p>
      </dsp:txBody>
      <dsp:txXfrm>
        <a:off x="505068" y="1427077"/>
        <a:ext cx="1110219" cy="1000557"/>
      </dsp:txXfrm>
    </dsp:sp>
    <dsp:sp modelId="{DA24F02F-B622-4B9F-9BF4-6A6C20AA6567}">
      <dsp:nvSpPr>
        <dsp:cNvPr id="0" name=""/>
        <dsp:cNvSpPr/>
      </dsp:nvSpPr>
      <dsp:spPr>
        <a:xfrm>
          <a:off x="1790385" y="1512124"/>
          <a:ext cx="2202180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Demo</a:t>
          </a:r>
          <a:r>
            <a:rPr lang="zh-CN" altLang="en-US" sz="1800" b="1" kern="1200" dirty="0"/>
            <a:t>样机</a:t>
          </a:r>
          <a:r>
            <a:rPr lang="en-US" altLang="zh-CN" sz="1800" b="1" kern="1200" dirty="0"/>
            <a:t>B1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1" kern="1200" dirty="0"/>
            <a:t>丰禾原助听器</a:t>
          </a:r>
          <a:r>
            <a:rPr lang="en-US" altLang="zh-CN" sz="1000" b="0" i="1" kern="1200" dirty="0"/>
            <a:t>PCBA</a:t>
          </a:r>
          <a:r>
            <a:rPr lang="en-US" altLang="zh-CN" sz="1000" b="0" kern="1200" dirty="0"/>
            <a:t>: </a:t>
          </a:r>
          <a:r>
            <a:rPr lang="en-US" altLang="zh-CN" sz="1000" kern="1200" dirty="0"/>
            <a:t>Beamforming</a:t>
          </a:r>
          <a:r>
            <a:rPr lang="zh-CN" altLang="en-US" sz="1000" kern="1200" dirty="0"/>
            <a:t>、定向拾音</a:t>
          </a:r>
        </a:p>
      </dsp:txBody>
      <dsp:txXfrm>
        <a:off x="2205617" y="1512124"/>
        <a:ext cx="1371717" cy="830463"/>
      </dsp:txXfrm>
    </dsp:sp>
    <dsp:sp modelId="{2B238F1A-6F41-49E1-94F1-7BBF8411F9BC}">
      <dsp:nvSpPr>
        <dsp:cNvPr id="0" name=""/>
        <dsp:cNvSpPr/>
      </dsp:nvSpPr>
      <dsp:spPr>
        <a:xfrm>
          <a:off x="3701903" y="1512124"/>
          <a:ext cx="2412059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accent6">
                  <a:lumMod val="75000"/>
                </a:schemeClr>
              </a:solidFill>
            </a:rPr>
            <a:t>助听器</a:t>
          </a:r>
          <a:endParaRPr lang="en-US" altLang="zh-CN" sz="1800" b="1" kern="1200" dirty="0">
            <a:solidFill>
              <a:schemeClr val="accent6">
                <a:lumMod val="7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丰禾原项目：拾音</a:t>
          </a:r>
          <a:r>
            <a:rPr lang="en-US" altLang="zh-CN" sz="1000" kern="1200" dirty="0"/>
            <a:t>+</a:t>
          </a:r>
          <a:r>
            <a:rPr lang="zh-CN" altLang="en-US" sz="1000" kern="1200" dirty="0"/>
            <a:t>助听器</a:t>
          </a:r>
          <a:endParaRPr lang="en-US" altLang="zh-CN" sz="1000" kern="1200" dirty="0"/>
        </a:p>
      </dsp:txBody>
      <dsp:txXfrm>
        <a:off x="4117135" y="1512124"/>
        <a:ext cx="1581596" cy="830463"/>
      </dsp:txXfrm>
    </dsp:sp>
    <dsp:sp modelId="{4C4511C1-1337-4B96-80D4-8973B8B1E9DF}">
      <dsp:nvSpPr>
        <dsp:cNvPr id="0" name=""/>
        <dsp:cNvSpPr/>
      </dsp:nvSpPr>
      <dsp:spPr>
        <a:xfrm>
          <a:off x="5823300" y="1512124"/>
          <a:ext cx="2318798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accent2">
                  <a:lumMod val="75000"/>
                </a:scheme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拾音器</a:t>
          </a:r>
          <a:endParaRPr lang="en-US" altLang="zh-CN" sz="1800" b="1" kern="1200" dirty="0">
            <a:solidFill>
              <a:schemeClr val="accent2">
                <a:lumMod val="75000"/>
              </a:scheme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accent2">
                  <a:lumMod val="75000"/>
                </a:schemeClr>
              </a:solidFill>
            </a:rPr>
            <a:t>级联会议麦、拾音器、</a:t>
          </a:r>
          <a:endParaRPr lang="en-US" altLang="zh-CN" sz="10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6238532" y="1512124"/>
        <a:ext cx="1488335" cy="830463"/>
      </dsp:txXfrm>
    </dsp:sp>
    <dsp:sp modelId="{DA668784-ACA2-42DE-8C6B-A6ABF90F19B3}">
      <dsp:nvSpPr>
        <dsp:cNvPr id="0" name=""/>
        <dsp:cNvSpPr/>
      </dsp:nvSpPr>
      <dsp:spPr>
        <a:xfrm>
          <a:off x="7851436" y="1512124"/>
          <a:ext cx="2184491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highlight>
                <a:srgbClr val="FFFF00"/>
              </a:highlight>
              <a:latin typeface="等线" panose="020F0502020204030204"/>
              <a:ea typeface="等线" panose="02010600030101010101" pitchFamily="2" charset="-122"/>
              <a:cs typeface="+mn-cs"/>
            </a:rPr>
            <a:t>标准</a:t>
          </a:r>
          <a:r>
            <a:rPr lang="zh-CN" alt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模组</a:t>
          </a:r>
          <a:r>
            <a:rPr lang="en-US" altLang="zh-CN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B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Mic+SNC8600.</a:t>
          </a:r>
        </a:p>
      </dsp:txBody>
      <dsp:txXfrm>
        <a:off x="8266668" y="1512124"/>
        <a:ext cx="1354028" cy="830463"/>
      </dsp:txXfrm>
    </dsp:sp>
    <dsp:sp modelId="{5E46F5C4-DE5A-4E0B-8DCB-BA83EFE027C0}">
      <dsp:nvSpPr>
        <dsp:cNvPr id="0" name=""/>
        <dsp:cNvSpPr/>
      </dsp:nvSpPr>
      <dsp:spPr>
        <a:xfrm>
          <a:off x="9745265" y="1512124"/>
          <a:ext cx="2076157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级联会议麦</a:t>
          </a:r>
          <a:endParaRPr lang="en-US" altLang="zh-CN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前端拾音器</a:t>
          </a:r>
          <a:endParaRPr lang="en-US" altLang="zh-CN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0160497" y="1512124"/>
        <a:ext cx="1245694" cy="830463"/>
      </dsp:txXfrm>
    </dsp:sp>
    <dsp:sp modelId="{6DB47478-0E38-4EC4-B651-B8D4E4425FE8}">
      <dsp:nvSpPr>
        <dsp:cNvPr id="0" name=""/>
        <dsp:cNvSpPr/>
      </dsp:nvSpPr>
      <dsp:spPr>
        <a:xfrm>
          <a:off x="4789" y="2567713"/>
          <a:ext cx="2110776" cy="10005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声纹识别</a:t>
          </a:r>
        </a:p>
      </dsp:txBody>
      <dsp:txXfrm>
        <a:off x="505068" y="2567713"/>
        <a:ext cx="1110219" cy="1000557"/>
      </dsp:txXfrm>
    </dsp:sp>
    <dsp:sp modelId="{468F9718-BDE0-4B01-B4FD-5C0335190957}">
      <dsp:nvSpPr>
        <dsp:cNvPr id="0" name=""/>
        <dsp:cNvSpPr/>
      </dsp:nvSpPr>
      <dsp:spPr>
        <a:xfrm>
          <a:off x="1790385" y="2652760"/>
          <a:ext cx="2246755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Demo</a:t>
          </a:r>
          <a:r>
            <a:rPr lang="zh-CN" altLang="en-US" sz="1800" b="1" kern="1200" dirty="0"/>
            <a:t>样机</a:t>
          </a:r>
          <a:r>
            <a:rPr lang="en-US" altLang="zh-CN" sz="1800" b="1" kern="1200" dirty="0"/>
            <a:t>C1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1" i="1" kern="1200" dirty="0"/>
            <a:t>样机</a:t>
          </a:r>
          <a:r>
            <a:rPr lang="en-US" altLang="zh-CN" sz="1000" b="1" i="1" kern="1200" dirty="0"/>
            <a:t>A2</a:t>
          </a:r>
          <a:r>
            <a:rPr lang="en-US" altLang="zh-CN" sz="1000" b="0" i="1" kern="1200" dirty="0"/>
            <a:t>+WiFi</a:t>
          </a:r>
          <a:r>
            <a:rPr lang="zh-CN" altLang="en-US" sz="1000" b="0" i="1" kern="1200" dirty="0"/>
            <a:t>模组：</a:t>
          </a:r>
          <a:endParaRPr lang="en-US" altLang="zh-CN" sz="1000" b="0" i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/>
            <a:t>接后台声纹识别算法</a:t>
          </a:r>
        </a:p>
      </dsp:txBody>
      <dsp:txXfrm>
        <a:off x="2205617" y="2652760"/>
        <a:ext cx="1416292" cy="830463"/>
      </dsp:txXfrm>
    </dsp:sp>
    <dsp:sp modelId="{92ED5F36-06B4-4C48-AB06-5B89489076AE}">
      <dsp:nvSpPr>
        <dsp:cNvPr id="0" name=""/>
        <dsp:cNvSpPr/>
      </dsp:nvSpPr>
      <dsp:spPr>
        <a:xfrm>
          <a:off x="3746478" y="2652760"/>
          <a:ext cx="4448105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电视机</a:t>
          </a:r>
          <a:endParaRPr lang="en-US" altLang="zh-CN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1" i="1" kern="1200" dirty="0"/>
            <a:t>样机</a:t>
          </a:r>
          <a:r>
            <a:rPr lang="en-US" altLang="zh-CN" sz="1000" b="1" i="1" kern="1200" dirty="0"/>
            <a:t>C1</a:t>
          </a:r>
          <a:r>
            <a:rPr lang="zh-CN" altLang="en-US" sz="1000" b="1" i="1" kern="1200" dirty="0"/>
            <a:t>或</a:t>
          </a:r>
          <a:r>
            <a:rPr lang="en-US" altLang="zh-CN" sz="1000" b="1" i="1" kern="1200" dirty="0"/>
            <a:t>A2</a:t>
          </a:r>
          <a:r>
            <a:rPr lang="en-US" altLang="zh-CN" sz="1000" i="1" kern="1200" dirty="0"/>
            <a:t>+</a:t>
          </a:r>
          <a:r>
            <a:rPr lang="zh-CN" altLang="en-US" sz="1000" i="1" kern="1200" dirty="0"/>
            <a:t>电视主板</a:t>
          </a:r>
          <a:r>
            <a:rPr lang="zh-CN" altLang="en-US" sz="1000" kern="1200" dirty="0"/>
            <a:t>：</a:t>
          </a:r>
          <a:endParaRPr lang="en-US" altLang="zh-CN" sz="10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以通力电子电视语音控制需求为入口，接入电视语音控制，实现电视画面千人千面、儿童开机控制等</a:t>
          </a:r>
          <a:r>
            <a:rPr lang="en-US" altLang="zh-CN" sz="1000" kern="1200" dirty="0"/>
            <a:t>…</a:t>
          </a:r>
          <a:endParaRPr lang="zh-CN" altLang="en-US" sz="1000" kern="1200" dirty="0"/>
        </a:p>
      </dsp:txBody>
      <dsp:txXfrm>
        <a:off x="4161710" y="2652760"/>
        <a:ext cx="3617642" cy="830463"/>
      </dsp:txXfrm>
    </dsp:sp>
    <dsp:sp modelId="{FCA80CED-9238-4B6D-BCAD-13E5537834F1}">
      <dsp:nvSpPr>
        <dsp:cNvPr id="0" name=""/>
        <dsp:cNvSpPr/>
      </dsp:nvSpPr>
      <dsp:spPr>
        <a:xfrm>
          <a:off x="7903921" y="2652760"/>
          <a:ext cx="2154428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标准模组</a:t>
          </a:r>
          <a:r>
            <a:rPr lang="en-US" altLang="zh-CN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Mic+SNC8600+WiFi.</a:t>
          </a:r>
        </a:p>
      </dsp:txBody>
      <dsp:txXfrm>
        <a:off x="8319153" y="2652760"/>
        <a:ext cx="1323965" cy="830463"/>
      </dsp:txXfrm>
    </dsp:sp>
    <dsp:sp modelId="{557716BF-F1E5-42F6-96C1-EBE09A04EE2A}">
      <dsp:nvSpPr>
        <dsp:cNvPr id="0" name=""/>
        <dsp:cNvSpPr/>
      </dsp:nvSpPr>
      <dsp:spPr>
        <a:xfrm>
          <a:off x="9767688" y="2652760"/>
          <a:ext cx="2076157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智慧屏</a:t>
          </a:r>
          <a:endParaRPr lang="en-US" altLang="zh-CN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智能电视</a:t>
          </a:r>
          <a:endParaRPr lang="en-US" altLang="zh-CN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0182920" y="2652760"/>
        <a:ext cx="1245694" cy="830463"/>
      </dsp:txXfrm>
    </dsp:sp>
    <dsp:sp modelId="{5A4ACE0D-FCC1-4AC0-8834-296DFF714CD7}">
      <dsp:nvSpPr>
        <dsp:cNvPr id="0" name=""/>
        <dsp:cNvSpPr/>
      </dsp:nvSpPr>
      <dsp:spPr>
        <a:xfrm>
          <a:off x="4789" y="3708348"/>
          <a:ext cx="2110776" cy="10005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ChatGPT</a:t>
          </a:r>
          <a:endParaRPr lang="zh-CN" altLang="en-US" sz="2000" kern="1200" dirty="0"/>
        </a:p>
      </dsp:txBody>
      <dsp:txXfrm>
        <a:off x="505068" y="3708348"/>
        <a:ext cx="1110219" cy="1000557"/>
      </dsp:txXfrm>
    </dsp:sp>
    <dsp:sp modelId="{D85A111F-F6E6-4765-B82D-C2E56BDC1E40}">
      <dsp:nvSpPr>
        <dsp:cNvPr id="0" name=""/>
        <dsp:cNvSpPr/>
      </dsp:nvSpPr>
      <dsp:spPr>
        <a:xfrm>
          <a:off x="1790385" y="3793396"/>
          <a:ext cx="8234082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标准模组</a:t>
          </a:r>
          <a:r>
            <a:rPr lang="en-US" altLang="zh-CN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接出门问问</a:t>
          </a:r>
          <a:r>
            <a:rPr lang="en-US" altLang="zh-CN" sz="11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GPT</a:t>
          </a:r>
          <a:r>
            <a:rPr lang="zh-CN" altLang="en-US" sz="11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模型</a:t>
          </a:r>
          <a:endParaRPr lang="zh-CN" altLang="en-US" sz="1100" kern="1200" dirty="0"/>
        </a:p>
      </dsp:txBody>
      <dsp:txXfrm>
        <a:off x="2205617" y="3793396"/>
        <a:ext cx="7403619" cy="830463"/>
      </dsp:txXfrm>
    </dsp:sp>
    <dsp:sp modelId="{3C48772B-754E-4DC8-AEC6-BE76B778658D}">
      <dsp:nvSpPr>
        <dsp:cNvPr id="0" name=""/>
        <dsp:cNvSpPr/>
      </dsp:nvSpPr>
      <dsp:spPr>
        <a:xfrm>
          <a:off x="9733805" y="3793396"/>
          <a:ext cx="2076157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智慧屏</a:t>
          </a:r>
          <a:endParaRPr lang="en-US" altLang="zh-CN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/>
            <a:t>智能音箱</a:t>
          </a:r>
          <a:endParaRPr lang="en-US" altLang="zh-CN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/>
            <a:t>任意语音入口</a:t>
          </a:r>
        </a:p>
      </dsp:txBody>
      <dsp:txXfrm>
        <a:off x="10149037" y="3793396"/>
        <a:ext cx="1245694" cy="830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A9B2C-7455-A43B-BB93-8597276E8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1619A5-654A-E908-B6FE-615D89A5E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2407B-B692-F2F9-DD40-CE320F43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AAEBC-362A-9167-311C-33DDCEE4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9C23A-B68A-9B57-998B-918712FC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9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F237A-E9C3-D0AD-478F-D4DD322A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D794F0-CD2C-80E5-3C04-39A6D1E0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8D117-B15B-2010-23FC-D093407D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3EFAA-C567-7589-84B9-519A0C00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9E844-0FBA-86E5-4953-3BD120EC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4DFEA9-9529-38D8-B891-B90E83CCE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E72A40-6695-4B1D-06C6-4D72A5688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111F4-311E-09F7-916E-C5934E4D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4F095-82AE-6E31-9AA3-8C1C2BC7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ED1C2-809F-66BA-097A-DF6C368D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8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CB1E-9687-3CC4-75F5-D084A1F6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71E49-1378-E89F-5600-2C2E3E8D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0474D-A742-B433-809E-6AE5EAA1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378D9-8B49-2AAA-B181-2D880529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35006-D6FF-1C71-162F-DEE847BF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1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B9EBD-6F1C-1703-F444-FFF780AD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507CF-076B-D906-7D20-99657E6D2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2D27F-A8B8-42BE-9BCA-7FF2AFC1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D8F77-B2A4-EBE9-8BE4-E37C6F4C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7CB2B-44A9-8EC9-4BAD-1AE69482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51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15EBF-FCAA-7884-2D4D-35ACF8E3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A86BB-0BBF-AE12-525B-453329ED8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FA808-1323-AC0C-3C3E-BC205F896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7062A-0B47-EC63-611B-976DE404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32F10-2C2C-5135-93EF-278F2E2F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058F5E-A27F-D9D8-BBC2-3F8F9799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9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70A87-B854-747F-2C41-19103E70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9980D-2140-B8AF-5FD1-E3C02ED70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6F4920-B0F4-E779-E0FC-6F8996498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04D346-5386-27BB-4F09-F1A9DC5DB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CE1F82-30C9-BEA6-F12C-C7C168D21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A25CD0-E963-DACB-E9C2-C3705510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F16B55-E7B7-2B64-0D9D-6AB3D8F6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EFA784-E1EE-0B9F-4C4B-75F268BE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83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A0CC1-3034-5887-B675-F587682B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00792E-7196-CBFB-AE9B-CAF1877D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3422DC-CA40-1DE5-C821-942DD9FB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1D87F0-DC5C-B899-C6CB-F468F2E8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4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0B424A-EBD4-32DA-2AC7-60E1CF2F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470276-F48C-998A-3BDD-4D9A4444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A44892-A323-8F09-2ADC-60759F32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5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F4DAB-B839-910E-FBD8-73C2A6DD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CFA5B-FC6C-E4F9-5D0C-BC790257E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37996C-DC40-B5C9-F92B-919CFCA82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7A4108-A4AB-E4AC-2780-0EFEA747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07D9C-0D04-6711-194F-FD2DFFE6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FF95E-4AD6-311C-B953-9037B93B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0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B55A-0D2B-9A04-1152-865B3D1B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691158-EDAD-976D-A88B-4CE06D536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337B08-AB38-1956-4179-C9418057E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08F2E-876D-2A78-2DF0-F41EA531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793AA1-DCD1-52CF-7D2D-338D1DD7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563586-6C34-DCD6-0BF0-FA871EBF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1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2EC753-7EFA-2E62-170E-7722E886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E201E-0D3A-5B7E-C99F-8FFCA5D2C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32406-EF3D-E9C1-68AF-0B867A071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AC280-87E0-4227-A113-7681CFB18B6F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07891-F232-8327-540F-74A7C179A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6425B-B646-DFD4-D741-4C0B449B8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81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phonak.com.cn/solutions/products/roger/ro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F801C-7011-F16B-827B-ADA3BA274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第三方算法合作规划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52BD8F-7E4F-9455-4346-68DD0F6F4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出门问问</a:t>
            </a:r>
            <a:endParaRPr lang="en-US" altLang="zh-CN" sz="3600" dirty="0"/>
          </a:p>
          <a:p>
            <a:r>
              <a:rPr lang="en-US" altLang="zh-CN" dirty="0"/>
              <a:t>2023-3-23</a:t>
            </a:r>
          </a:p>
          <a:p>
            <a:r>
              <a:rPr lang="en-US" altLang="zh-CN" dirty="0"/>
              <a:t>V04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99ABFC-9068-628E-7E0C-2B646CE3C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1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CA960-278A-1F0C-A752-C8039656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可合作的产品领域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DE27A-19AD-C1E7-F181-C75EE84C5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已在推进的算法</a:t>
            </a:r>
            <a:endParaRPr lang="en-US" altLang="zh-CN" dirty="0"/>
          </a:p>
          <a:p>
            <a:pPr lvl="1"/>
            <a:r>
              <a:rPr lang="en-US" altLang="zh-CN" dirty="0"/>
              <a:t>IoT</a:t>
            </a:r>
            <a:r>
              <a:rPr lang="zh-CN" altLang="en-US" dirty="0"/>
              <a:t>离线语音控制</a:t>
            </a:r>
            <a:r>
              <a:rPr lang="en-US" altLang="zh-CN" dirty="0"/>
              <a:t>&amp;</a:t>
            </a:r>
            <a:r>
              <a:rPr lang="zh-CN" altLang="en-US" dirty="0"/>
              <a:t>识别 </a:t>
            </a:r>
            <a:endParaRPr lang="en-US" altLang="zh-CN" dirty="0"/>
          </a:p>
          <a:p>
            <a:pPr lvl="1"/>
            <a:r>
              <a:rPr lang="en-US" altLang="zh-CN" dirty="0"/>
              <a:t>Beamforming+</a:t>
            </a:r>
            <a:r>
              <a:rPr lang="zh-CN" altLang="en-US" dirty="0"/>
              <a:t>定向拾音</a:t>
            </a:r>
            <a:endParaRPr lang="en-US" altLang="zh-CN" dirty="0"/>
          </a:p>
          <a:p>
            <a:r>
              <a:rPr lang="zh-CN" altLang="en-US" dirty="0"/>
              <a:t>已在准备的应用</a:t>
            </a:r>
            <a:endParaRPr lang="en-US" altLang="zh-CN" dirty="0"/>
          </a:p>
          <a:p>
            <a:pPr lvl="1"/>
            <a:r>
              <a:rPr lang="zh-CN" altLang="en-US" dirty="0"/>
              <a:t>拾音器（已开始开发）</a:t>
            </a:r>
            <a:endParaRPr lang="en-US" altLang="zh-CN" dirty="0"/>
          </a:p>
          <a:p>
            <a:pPr lvl="1"/>
            <a:r>
              <a:rPr lang="zh-CN" altLang="en-US" dirty="0"/>
              <a:t>智能控制面板（已开始开中）</a:t>
            </a:r>
            <a:endParaRPr lang="en-US" altLang="zh-CN" dirty="0"/>
          </a:p>
          <a:p>
            <a:pPr lvl="1"/>
            <a:r>
              <a:rPr lang="zh-CN" altLang="en-US" dirty="0"/>
              <a:t>智慧屏会议系统（评估中）</a:t>
            </a:r>
            <a:endParaRPr lang="en-US" altLang="zh-CN" dirty="0"/>
          </a:p>
          <a:p>
            <a:pPr lvl="1"/>
            <a:r>
              <a:rPr lang="zh-CN" altLang="en-US" dirty="0"/>
              <a:t>头盔（评估中）</a:t>
            </a:r>
            <a:endParaRPr lang="en-US" altLang="zh-CN" dirty="0"/>
          </a:p>
          <a:p>
            <a:r>
              <a:rPr lang="zh-CN" altLang="en-US" dirty="0"/>
              <a:t>正在开发中的计划导入的算法</a:t>
            </a:r>
            <a:endParaRPr lang="en-US" altLang="zh-CN" dirty="0"/>
          </a:p>
          <a:p>
            <a:pPr lvl="1"/>
            <a:r>
              <a:rPr lang="zh-CN" altLang="en-US" dirty="0"/>
              <a:t>声纹识别</a:t>
            </a:r>
            <a:endParaRPr lang="en-US" altLang="zh-CN" dirty="0"/>
          </a:p>
          <a:p>
            <a:pPr lvl="1"/>
            <a:r>
              <a:rPr lang="en-US" altLang="zh-CN" dirty="0"/>
              <a:t>ChatGPT(</a:t>
            </a:r>
            <a:r>
              <a:rPr lang="zh-CN" altLang="en-US" dirty="0"/>
              <a:t>新增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C2FD5B-5ABA-2277-AAF7-108CFCE28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9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左右顶角 9">
            <a:extLst>
              <a:ext uri="{FF2B5EF4-FFF2-40B4-BE49-F238E27FC236}">
                <a16:creationId xmlns:a16="http://schemas.microsoft.com/office/drawing/2014/main" id="{63B77ABD-B3E7-755E-648A-CF5821842693}"/>
              </a:ext>
            </a:extLst>
          </p:cNvPr>
          <p:cNvSpPr/>
          <p:nvPr/>
        </p:nvSpPr>
        <p:spPr>
          <a:xfrm>
            <a:off x="8238744" y="1279568"/>
            <a:ext cx="1682496" cy="5284060"/>
          </a:xfrm>
          <a:prstGeom prst="snip2SameRect">
            <a:avLst>
              <a:gd name="adj1" fmla="val 7655"/>
              <a:gd name="adj2" fmla="val 0"/>
            </a:avLst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600" b="1" dirty="0">
                <a:solidFill>
                  <a:schemeClr val="tx2"/>
                </a:solidFill>
              </a:rPr>
              <a:t>定版形态</a:t>
            </a:r>
          </a:p>
        </p:txBody>
      </p:sp>
      <p:sp>
        <p:nvSpPr>
          <p:cNvPr id="8" name="矩形: 剪去左右顶角 7">
            <a:extLst>
              <a:ext uri="{FF2B5EF4-FFF2-40B4-BE49-F238E27FC236}">
                <a16:creationId xmlns:a16="http://schemas.microsoft.com/office/drawing/2014/main" id="{DC7CCA13-8FB5-FA80-727F-36E820775BE0}"/>
              </a:ext>
            </a:extLst>
          </p:cNvPr>
          <p:cNvSpPr/>
          <p:nvPr/>
        </p:nvSpPr>
        <p:spPr>
          <a:xfrm>
            <a:off x="2071051" y="1292232"/>
            <a:ext cx="6037201" cy="5284060"/>
          </a:xfrm>
          <a:prstGeom prst="snip2SameRect">
            <a:avLst>
              <a:gd name="adj1" fmla="val 2251"/>
              <a:gd name="adj2" fmla="val 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600" b="1" dirty="0">
                <a:solidFill>
                  <a:schemeClr val="tx2"/>
                </a:solidFill>
              </a:rPr>
              <a:t>产品</a:t>
            </a:r>
            <a:r>
              <a:rPr lang="en-US" altLang="zh-CN" sz="2600" b="1" dirty="0">
                <a:solidFill>
                  <a:schemeClr val="tx2"/>
                </a:solidFill>
              </a:rPr>
              <a:t>/</a:t>
            </a:r>
            <a:r>
              <a:rPr lang="zh-CN" altLang="en-US" sz="2600" b="1" dirty="0">
                <a:solidFill>
                  <a:schemeClr val="tx2"/>
                </a:solidFill>
              </a:rPr>
              <a:t>项目导入流程</a:t>
            </a:r>
          </a:p>
        </p:txBody>
      </p:sp>
      <p:sp>
        <p:nvSpPr>
          <p:cNvPr id="7" name="矩形: 剪去左右顶角 6">
            <a:extLst>
              <a:ext uri="{FF2B5EF4-FFF2-40B4-BE49-F238E27FC236}">
                <a16:creationId xmlns:a16="http://schemas.microsoft.com/office/drawing/2014/main" id="{6F2B0FB9-2FA2-8F50-9F6E-E75E9B979281}"/>
              </a:ext>
            </a:extLst>
          </p:cNvPr>
          <p:cNvSpPr/>
          <p:nvPr/>
        </p:nvSpPr>
        <p:spPr>
          <a:xfrm>
            <a:off x="139189" y="1279568"/>
            <a:ext cx="1801371" cy="5284060"/>
          </a:xfrm>
          <a:prstGeom prst="snip2SameRect">
            <a:avLst>
              <a:gd name="adj1" fmla="val 5896"/>
              <a:gd name="adj2" fmla="val 0"/>
            </a:avLst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600" b="1" dirty="0">
                <a:solidFill>
                  <a:schemeClr val="tx2"/>
                </a:solidFill>
              </a:rPr>
              <a:t>算法</a:t>
            </a:r>
          </a:p>
        </p:txBody>
      </p:sp>
      <p:sp>
        <p:nvSpPr>
          <p:cNvPr id="9" name="矩形: 剪去左右顶角 8">
            <a:extLst>
              <a:ext uri="{FF2B5EF4-FFF2-40B4-BE49-F238E27FC236}">
                <a16:creationId xmlns:a16="http://schemas.microsoft.com/office/drawing/2014/main" id="{67E133D7-E469-8309-E0A4-0ED3E5E9ABD5}"/>
              </a:ext>
            </a:extLst>
          </p:cNvPr>
          <p:cNvSpPr/>
          <p:nvPr/>
        </p:nvSpPr>
        <p:spPr>
          <a:xfrm>
            <a:off x="10051731" y="1279568"/>
            <a:ext cx="2001075" cy="5284060"/>
          </a:xfrm>
          <a:prstGeom prst="snip2SameRect">
            <a:avLst>
              <a:gd name="adj1" fmla="val 6979"/>
              <a:gd name="adj2" fmla="val 0"/>
            </a:avLst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600" b="1" dirty="0">
                <a:solidFill>
                  <a:schemeClr val="tx2"/>
                </a:solidFill>
              </a:rPr>
              <a:t>可应用领域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EF5511-90A8-15E5-95F4-DB84C542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51613"/>
            <a:ext cx="6832602" cy="1009675"/>
          </a:xfrm>
        </p:spPr>
        <p:txBody>
          <a:bodyPr/>
          <a:lstStyle/>
          <a:p>
            <a:r>
              <a:rPr lang="zh-CN" altLang="en-US" b="1" dirty="0"/>
              <a:t>算法导入</a:t>
            </a:r>
            <a:r>
              <a:rPr lang="en-US" altLang="zh-CN" b="1" dirty="0"/>
              <a:t>Roadmap</a:t>
            </a:r>
            <a:endParaRPr lang="zh-CN" altLang="en-US" b="1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8A75C92-C62B-1EE9-4A97-0A6BEC9BED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567563"/>
              </p:ext>
            </p:extLst>
          </p:nvPr>
        </p:nvGraphicFramePr>
        <p:xfrm>
          <a:off x="139189" y="1686560"/>
          <a:ext cx="11913619" cy="4995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805969B-350A-6B5D-A1E1-53F2413D8C0D}"/>
              </a:ext>
            </a:extLst>
          </p:cNvPr>
          <p:cNvSpPr txBox="1"/>
          <p:nvPr/>
        </p:nvSpPr>
        <p:spPr>
          <a:xfrm>
            <a:off x="6466372" y="84070"/>
            <a:ext cx="4244637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图示说明：</a:t>
            </a:r>
            <a:endParaRPr lang="en-US" altLang="zh-CN" sz="1600" b="1" dirty="0"/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</a:rPr>
              <a:t>）已立项项目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）预研项目（有解决方案、合作团队）</a:t>
            </a:r>
            <a:endParaRPr lang="en-US" altLang="zh-CN" sz="1200" dirty="0"/>
          </a:p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）预研项目（无解决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合作方案）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200" b="1" dirty="0"/>
              <a:t>4</a:t>
            </a:r>
            <a:r>
              <a:rPr lang="zh-CN" altLang="en-US" sz="1200" b="1" dirty="0"/>
              <a:t>）</a:t>
            </a:r>
            <a:r>
              <a:rPr lang="zh-CN" altLang="en-US" sz="1200" b="1" dirty="0">
                <a:highlight>
                  <a:srgbClr val="FFFF00"/>
                </a:highlight>
              </a:rPr>
              <a:t>标准</a:t>
            </a:r>
            <a:r>
              <a:rPr lang="zh-CN" altLang="en-US" sz="1200" b="1" dirty="0"/>
              <a:t>：统一软</a:t>
            </a:r>
            <a:r>
              <a:rPr lang="en-US" altLang="zh-CN" sz="1200" b="1" dirty="0"/>
              <a:t>(</a:t>
            </a:r>
            <a:r>
              <a:rPr lang="zh-CN" altLang="en-US" sz="1200" b="1" dirty="0"/>
              <a:t>通讯协议</a:t>
            </a:r>
            <a:r>
              <a:rPr lang="en-US" altLang="zh-CN" sz="1200" b="1" dirty="0"/>
              <a:t>)</a:t>
            </a:r>
            <a:r>
              <a:rPr lang="zh-CN" altLang="en-US" sz="1200" b="1" dirty="0"/>
              <a:t>硬</a:t>
            </a:r>
            <a:r>
              <a:rPr lang="en-US" altLang="zh-CN" sz="1200" b="1" dirty="0"/>
              <a:t>(</a:t>
            </a:r>
            <a:r>
              <a:rPr lang="zh-CN" altLang="en-US" sz="1200" b="1" dirty="0"/>
              <a:t>供电</a:t>
            </a:r>
            <a:r>
              <a:rPr lang="en-US" altLang="zh-CN" sz="1200" b="1" dirty="0"/>
              <a:t>&amp;</a:t>
            </a:r>
            <a:r>
              <a:rPr lang="zh-CN" altLang="en-US" sz="1200" b="1" dirty="0"/>
              <a:t>唤醒</a:t>
            </a:r>
            <a:r>
              <a:rPr lang="en-US" altLang="zh-CN" sz="1200" b="1" dirty="0"/>
              <a:t>&amp;</a:t>
            </a:r>
            <a:r>
              <a:rPr lang="zh-CN" altLang="en-US" sz="1200" b="1" dirty="0"/>
              <a:t>连接端口</a:t>
            </a:r>
            <a:r>
              <a:rPr lang="en-US" altLang="zh-CN" sz="1200" b="1" dirty="0"/>
              <a:t>)</a:t>
            </a:r>
            <a:r>
              <a:rPr lang="zh-CN" altLang="en-US" sz="1200" b="1" dirty="0"/>
              <a:t>件接口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70988AD-EE08-6EAA-2710-0475147024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B84242-A18F-1431-29E0-121EF1170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04" y="2077930"/>
            <a:ext cx="3570596" cy="38581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D51AC9F-2C6B-A5D7-1315-6BA28E0F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应用 </a:t>
            </a:r>
            <a:r>
              <a:rPr lang="en-US" altLang="zh-CN" b="1" dirty="0"/>
              <a:t>— </a:t>
            </a:r>
            <a:r>
              <a:rPr lang="zh-CN" altLang="en-US" sz="4400" b="1" dirty="0"/>
              <a:t>智能控制面板</a:t>
            </a:r>
            <a:endParaRPr lang="zh-CN" altLang="en-US" b="1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FC3EAE6-FB5C-CA8B-FABC-7C971EFD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3"/>
            <a:ext cx="7280565" cy="436274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算法</a:t>
            </a:r>
            <a:endParaRPr lang="en-US" altLang="zh-CN" sz="2400" dirty="0"/>
          </a:p>
          <a:p>
            <a:pPr lvl="1"/>
            <a:r>
              <a:rPr lang="zh-CN" altLang="en-US" sz="2000" dirty="0"/>
              <a:t>离线语音识别</a:t>
            </a:r>
            <a:r>
              <a:rPr lang="en-US" altLang="zh-CN" sz="2000" dirty="0"/>
              <a:t>&amp;</a:t>
            </a:r>
            <a:r>
              <a:rPr lang="zh-CN" altLang="en-US" sz="2000" dirty="0"/>
              <a:t>控制</a:t>
            </a:r>
            <a:endParaRPr lang="en-US" altLang="zh-CN" sz="2000" dirty="0"/>
          </a:p>
          <a:p>
            <a:r>
              <a:rPr lang="zh-CN" altLang="en-US" sz="2400" dirty="0"/>
              <a:t>算法实现</a:t>
            </a:r>
            <a:endParaRPr lang="en-US" altLang="zh-CN" sz="2400" dirty="0"/>
          </a:p>
          <a:p>
            <a:pPr lvl="1"/>
            <a:r>
              <a:rPr lang="zh-CN" altLang="en-US" sz="2000" dirty="0"/>
              <a:t>本地离线命令词识别</a:t>
            </a:r>
            <a:endParaRPr lang="en-US" altLang="zh-CN" sz="2000" dirty="0"/>
          </a:p>
          <a:p>
            <a:r>
              <a:rPr lang="zh-CN" altLang="en-US" sz="2400" dirty="0"/>
              <a:t>应用主要功能</a:t>
            </a:r>
            <a:endParaRPr lang="en-US" altLang="zh-CN" sz="2400" dirty="0"/>
          </a:p>
          <a:p>
            <a:pPr lvl="1"/>
            <a:r>
              <a:rPr lang="zh-CN" altLang="en-US" sz="2000" dirty="0"/>
              <a:t>智能语音控制系统，去中心化应用</a:t>
            </a:r>
            <a:endParaRPr lang="en-US" altLang="zh-CN" sz="2000" dirty="0"/>
          </a:p>
          <a:p>
            <a:pPr lvl="1"/>
            <a:r>
              <a:rPr lang="zh-CN" altLang="en-US" sz="2000" dirty="0"/>
              <a:t>每个面板和屋内所有智能设备配对，并为每个设备自定义命令词</a:t>
            </a:r>
            <a:endParaRPr lang="en-US" altLang="zh-CN" sz="2000" dirty="0"/>
          </a:p>
          <a:p>
            <a:pPr lvl="1"/>
            <a:r>
              <a:rPr lang="zh-CN" altLang="en-US" sz="2000" dirty="0"/>
              <a:t>通过语音控制每间室内的面板，控制各智能家电</a:t>
            </a:r>
            <a:endParaRPr lang="en-US" altLang="zh-CN" sz="2000" dirty="0"/>
          </a:p>
          <a:p>
            <a:r>
              <a:rPr lang="zh-CN" altLang="en-US" sz="2400" dirty="0"/>
              <a:t>导入计划</a:t>
            </a:r>
            <a:endParaRPr lang="en-US" altLang="zh-CN" sz="2400" dirty="0"/>
          </a:p>
          <a:p>
            <a:pPr lvl="1"/>
            <a:r>
              <a:rPr lang="zh-CN" altLang="en-US" sz="2000" dirty="0"/>
              <a:t>出门问问：移植已有算法（</a:t>
            </a:r>
            <a:r>
              <a:rPr lang="en-US" altLang="zh-CN" sz="2000" dirty="0"/>
              <a:t>OVKWS</a:t>
            </a:r>
            <a:r>
              <a:rPr lang="zh-CN" altLang="en-US" sz="2000" dirty="0"/>
              <a:t>模型），支持单麦近场唤醒</a:t>
            </a:r>
            <a:endParaRPr lang="en-US" altLang="zh-CN" sz="2000" dirty="0"/>
          </a:p>
          <a:p>
            <a:pPr lvl="1"/>
            <a:r>
              <a:rPr lang="zh-CN" altLang="en-US" sz="2000" dirty="0"/>
              <a:t>出门问问：单麦换双麦（</a:t>
            </a:r>
            <a:r>
              <a:rPr lang="en-US" altLang="zh-CN" sz="2000" dirty="0"/>
              <a:t>4mic</a:t>
            </a:r>
            <a:r>
              <a:rPr lang="zh-CN" altLang="en-US" sz="2000" dirty="0"/>
              <a:t>暂评估资源紧张），完成远场唤醒</a:t>
            </a:r>
            <a:endParaRPr lang="en-US" altLang="zh-CN" sz="2000" dirty="0"/>
          </a:p>
          <a:p>
            <a:pPr lvl="1"/>
            <a:r>
              <a:rPr lang="zh-CN" altLang="en-US" sz="2000" dirty="0"/>
              <a:t>九音：选择合适的智能面板方案商，完成初期产品导入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166C40-CD86-D842-B075-72195BFFA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4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6E4F5-7F35-40EC-93E5-0F8DE426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应用 </a:t>
            </a:r>
            <a:r>
              <a:rPr lang="en-US" altLang="zh-CN" b="1" dirty="0"/>
              <a:t>— </a:t>
            </a:r>
            <a:r>
              <a:rPr lang="zh-CN" altLang="en-US" b="1" dirty="0"/>
              <a:t>拾音器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D4D05-9368-2BC9-ED21-9AA5A0D2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040"/>
            <a:ext cx="7197436" cy="487583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算法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Beamforming+</a:t>
            </a:r>
            <a:r>
              <a:rPr lang="zh-CN" altLang="en-US" sz="2000" dirty="0"/>
              <a:t>定向拾音</a:t>
            </a:r>
            <a:endParaRPr lang="en-US" altLang="zh-CN" sz="2000" dirty="0"/>
          </a:p>
          <a:p>
            <a:r>
              <a:rPr lang="zh-CN" altLang="en-US" sz="2400" dirty="0"/>
              <a:t>功能</a:t>
            </a:r>
            <a:endParaRPr lang="en-US" altLang="zh-CN" sz="2400" dirty="0"/>
          </a:p>
          <a:p>
            <a:pPr lvl="1"/>
            <a:r>
              <a:rPr lang="zh-CN" altLang="en-US" sz="2000" dirty="0"/>
              <a:t>支持</a:t>
            </a:r>
            <a:r>
              <a:rPr lang="en-US" altLang="zh-CN" sz="2000" dirty="0"/>
              <a:t>4</a:t>
            </a:r>
            <a:r>
              <a:rPr lang="zh-CN" altLang="en-US" sz="2000" dirty="0"/>
              <a:t>个角度定向拾音</a:t>
            </a:r>
            <a:endParaRPr lang="en-US" altLang="zh-CN" sz="2000" dirty="0"/>
          </a:p>
          <a:p>
            <a:pPr lvl="1"/>
            <a:r>
              <a:rPr lang="zh-CN" altLang="en-US" sz="2000" dirty="0"/>
              <a:t>支持环境音降噪</a:t>
            </a:r>
            <a:endParaRPr lang="en-US" altLang="zh-CN" sz="2000" dirty="0"/>
          </a:p>
          <a:p>
            <a:pPr lvl="1"/>
            <a:r>
              <a:rPr lang="zh-CN" altLang="en-US" sz="2000" dirty="0"/>
              <a:t>竞品参考：</a:t>
            </a:r>
            <a:r>
              <a:rPr lang="zh-CN" altLang="en-US" sz="2000" dirty="0">
                <a:hlinkClick r:id="rId2"/>
              </a:rPr>
              <a:t>瑞士峰力助听器 </a:t>
            </a:r>
            <a:r>
              <a:rPr lang="en-US" altLang="zh-CN" sz="2000" dirty="0">
                <a:hlinkClick r:id="rId2"/>
              </a:rPr>
              <a:t>| </a:t>
            </a:r>
            <a:r>
              <a:rPr lang="zh-CN" altLang="en-US" sz="2000" dirty="0">
                <a:hlinkClick r:id="rId2"/>
              </a:rPr>
              <a:t>开启全新生活 </a:t>
            </a:r>
            <a:r>
              <a:rPr lang="en-US" altLang="zh-CN" sz="2000" dirty="0">
                <a:hlinkClick r:id="rId2"/>
              </a:rPr>
              <a:t>——Phonak</a:t>
            </a:r>
            <a:endParaRPr lang="en-US" altLang="zh-CN" sz="2000" dirty="0"/>
          </a:p>
          <a:p>
            <a:r>
              <a:rPr lang="zh-CN" altLang="en-US" sz="2400" dirty="0"/>
              <a:t>导入计划：</a:t>
            </a:r>
            <a:endParaRPr lang="en-US" altLang="zh-CN" sz="2400" dirty="0"/>
          </a:p>
          <a:p>
            <a:pPr lvl="1"/>
            <a:r>
              <a:rPr lang="zh-CN" altLang="en-US" sz="2000" dirty="0"/>
              <a:t>丰禾原：完成整机功能开发</a:t>
            </a:r>
            <a:endParaRPr lang="en-US" altLang="zh-CN" sz="2000" dirty="0"/>
          </a:p>
          <a:p>
            <a:pPr lvl="1"/>
            <a:r>
              <a:rPr lang="zh-CN" altLang="en-US" sz="2000" dirty="0"/>
              <a:t>出门问问：完成算法开发和移植</a:t>
            </a:r>
            <a:endParaRPr lang="en-US" altLang="zh-CN" sz="2000" dirty="0"/>
          </a:p>
          <a:p>
            <a:pPr lvl="1"/>
            <a:r>
              <a:rPr lang="zh-CN" altLang="en-US" sz="2000" dirty="0"/>
              <a:t>九音：交付裸片</a:t>
            </a:r>
            <a:endParaRPr lang="en-US" altLang="zh-CN" sz="2000" dirty="0"/>
          </a:p>
          <a:p>
            <a:pPr lvl="1"/>
            <a:r>
              <a:rPr lang="zh-CN" altLang="en-US" sz="2000" dirty="0"/>
              <a:t>项目完成后，往扩展应用中推广和导入</a:t>
            </a:r>
            <a:endParaRPr lang="en-US" altLang="zh-CN" sz="2000" dirty="0"/>
          </a:p>
          <a:p>
            <a:r>
              <a:rPr lang="zh-CN" altLang="en-US" sz="2400" dirty="0"/>
              <a:t>此应用后续可扩展产品</a:t>
            </a:r>
            <a:endParaRPr lang="en-US" altLang="zh-CN" sz="2400" dirty="0"/>
          </a:p>
          <a:p>
            <a:pPr lvl="1"/>
            <a:r>
              <a:rPr lang="zh-CN" altLang="en-US" sz="2000" dirty="0"/>
              <a:t>会议麦克风</a:t>
            </a:r>
            <a:endParaRPr lang="en-US" altLang="zh-CN" sz="2000" dirty="0"/>
          </a:p>
          <a:p>
            <a:pPr lvl="1"/>
            <a:r>
              <a:rPr lang="zh-CN" altLang="en-US" sz="2000" dirty="0"/>
              <a:t>拾音</a:t>
            </a:r>
            <a:r>
              <a:rPr lang="en-US" altLang="zh-CN" sz="2000" dirty="0"/>
              <a:t>+</a:t>
            </a:r>
            <a:r>
              <a:rPr lang="zh-CN" altLang="en-US" sz="2000" dirty="0"/>
              <a:t>辅听耳机</a:t>
            </a:r>
            <a:endParaRPr lang="en-US" altLang="zh-CN" sz="2000" dirty="0"/>
          </a:p>
          <a:p>
            <a:pPr lvl="1"/>
            <a:r>
              <a:rPr lang="zh-CN" altLang="en-US" sz="2000" dirty="0"/>
              <a:t>随身麦克风（小蜜蜂）</a:t>
            </a:r>
            <a:endParaRPr lang="en-US" altLang="zh-CN" sz="2000" dirty="0"/>
          </a:p>
          <a:p>
            <a:pPr lvl="1"/>
            <a:r>
              <a:rPr lang="zh-CN" altLang="en-US" sz="2000" dirty="0"/>
              <a:t>桌面无线麦克风</a:t>
            </a: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AC3ADBC-0C00-304F-0BF7-16DD665B54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6"/>
          <a:stretch/>
        </p:blipFill>
        <p:spPr>
          <a:xfrm>
            <a:off x="7470396" y="3784479"/>
            <a:ext cx="3883404" cy="24293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E9E08C8-8F87-9C62-E2ED-781F802FE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9D7488B-0586-41F8-55B8-C975B9BBB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441" y="1015720"/>
            <a:ext cx="2869453" cy="2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2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1AC9F-2C6B-A5D7-1315-6BA28E0F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应用 </a:t>
            </a:r>
            <a:r>
              <a:rPr lang="en-US" altLang="zh-CN" b="1" dirty="0"/>
              <a:t>— </a:t>
            </a:r>
            <a:r>
              <a:rPr lang="zh-CN" altLang="en-US" b="1" dirty="0"/>
              <a:t>智能头盔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43B691-F785-52BF-81D4-2E83F2F15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314" y="2318326"/>
            <a:ext cx="2599438" cy="3177090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FC3EAE6-FB5C-CA8B-FABC-7C971EFD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915"/>
            <a:ext cx="5719618" cy="426760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算法</a:t>
            </a:r>
            <a:endParaRPr lang="en-US" altLang="zh-CN" sz="2400" dirty="0"/>
          </a:p>
          <a:p>
            <a:pPr lvl="1"/>
            <a:r>
              <a:rPr lang="en-US" altLang="zh-CN" sz="2200" dirty="0"/>
              <a:t>IoT — </a:t>
            </a:r>
            <a:r>
              <a:rPr lang="zh-CN" altLang="en-US" sz="2200" dirty="0"/>
              <a:t>离线语音识别</a:t>
            </a:r>
            <a:r>
              <a:rPr lang="en-US" altLang="zh-CN" sz="2200" dirty="0"/>
              <a:t>&amp;</a:t>
            </a:r>
            <a:r>
              <a:rPr lang="zh-CN" altLang="en-US" sz="2200" dirty="0"/>
              <a:t>控制</a:t>
            </a:r>
            <a:endParaRPr lang="en-US" altLang="zh-CN" sz="2200" dirty="0"/>
          </a:p>
          <a:p>
            <a:r>
              <a:rPr lang="zh-CN" altLang="en-US" sz="2400" dirty="0"/>
              <a:t>算法实现</a:t>
            </a:r>
            <a:endParaRPr lang="en-US" altLang="zh-CN" sz="2400" dirty="0"/>
          </a:p>
          <a:p>
            <a:pPr lvl="1"/>
            <a:r>
              <a:rPr lang="zh-CN" altLang="en-US" sz="2200" dirty="0"/>
              <a:t>降风噪算法</a:t>
            </a:r>
            <a:endParaRPr lang="en-US" altLang="zh-CN" sz="2200" dirty="0"/>
          </a:p>
          <a:p>
            <a:pPr lvl="1"/>
            <a:r>
              <a:rPr lang="zh-CN" altLang="en-US" sz="2200" dirty="0"/>
              <a:t>本地命令词识别</a:t>
            </a:r>
            <a:endParaRPr lang="en-US" altLang="zh-CN" sz="2200" dirty="0"/>
          </a:p>
          <a:p>
            <a:r>
              <a:rPr lang="zh-CN" altLang="en-US" sz="2400" dirty="0"/>
              <a:t>应用主要功能</a:t>
            </a:r>
            <a:endParaRPr lang="en-US" altLang="zh-CN" sz="2400" dirty="0"/>
          </a:p>
          <a:p>
            <a:pPr lvl="1"/>
            <a:r>
              <a:rPr lang="zh-CN" altLang="en-US" sz="2200" dirty="0"/>
              <a:t>支持用户自定义命令词</a:t>
            </a:r>
            <a:endParaRPr lang="en-US" altLang="zh-CN" sz="2200" dirty="0"/>
          </a:p>
          <a:p>
            <a:pPr lvl="1"/>
            <a:r>
              <a:rPr lang="zh-CN" altLang="en-US" sz="2200" dirty="0"/>
              <a:t>支持骑行时加入车队</a:t>
            </a:r>
            <a:endParaRPr lang="en-US" altLang="zh-CN" sz="2200" dirty="0"/>
          </a:p>
          <a:p>
            <a:pPr lvl="1"/>
            <a:r>
              <a:rPr lang="zh-CN" altLang="en-US" sz="2200" dirty="0"/>
              <a:t>支持语音挂接电话</a:t>
            </a:r>
            <a:endParaRPr lang="en-US" altLang="zh-CN" sz="2200" dirty="0"/>
          </a:p>
          <a:p>
            <a:pPr lvl="1"/>
            <a:r>
              <a:rPr lang="zh-CN" altLang="en-US" sz="2200" dirty="0"/>
              <a:t>支持降噪</a:t>
            </a:r>
            <a:endParaRPr lang="en-US" altLang="zh-CN" sz="2200" dirty="0"/>
          </a:p>
          <a:p>
            <a:r>
              <a:rPr lang="zh-CN" altLang="en-US" sz="2400" dirty="0"/>
              <a:t>导入计划</a:t>
            </a:r>
            <a:endParaRPr lang="en-US" altLang="zh-CN" sz="2400" dirty="0"/>
          </a:p>
          <a:p>
            <a:pPr lvl="1"/>
            <a:r>
              <a:rPr lang="zh-CN" altLang="en-US" sz="2200" dirty="0"/>
              <a:t>联系合适的头盔方案商，确认落地方案</a:t>
            </a:r>
            <a:endParaRPr lang="en-US" altLang="zh-CN" sz="2200" dirty="0"/>
          </a:p>
          <a:p>
            <a:pPr lvl="1"/>
            <a:r>
              <a:rPr lang="zh-CN" altLang="en-US" sz="2200" dirty="0"/>
              <a:t>对比调研无线方案</a:t>
            </a:r>
            <a:endParaRPr lang="en-US" altLang="zh-CN" sz="2200" dirty="0"/>
          </a:p>
        </p:txBody>
      </p:sp>
      <p:pic>
        <p:nvPicPr>
          <p:cNvPr id="10" name="内容占位符 4">
            <a:extLst>
              <a:ext uri="{FF2B5EF4-FFF2-40B4-BE49-F238E27FC236}">
                <a16:creationId xmlns:a16="http://schemas.microsoft.com/office/drawing/2014/main" id="{58BA84A1-9038-619D-7EFC-9545862D2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062" y="2318326"/>
            <a:ext cx="2383252" cy="31770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B5467C-CED3-1383-0222-8C8162EC0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7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19F87-CBDE-B268-26C5-867E24C7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应用 </a:t>
            </a:r>
            <a:r>
              <a:rPr lang="en-US" altLang="zh-CN" b="1" dirty="0"/>
              <a:t>— </a:t>
            </a:r>
            <a:r>
              <a:rPr lang="zh-CN" altLang="en-US" b="1" dirty="0"/>
              <a:t>会议音箱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93349-253C-22E8-2A14-24F8B0CE4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8874" cy="4351338"/>
          </a:xfrm>
        </p:spPr>
        <p:txBody>
          <a:bodyPr/>
          <a:lstStyle/>
          <a:p>
            <a:r>
              <a:rPr lang="zh-CN" altLang="en-US" sz="2800" dirty="0"/>
              <a:t>导入计划</a:t>
            </a:r>
            <a:endParaRPr lang="en-US" altLang="zh-CN" dirty="0"/>
          </a:p>
          <a:p>
            <a:pPr lvl="1"/>
            <a:r>
              <a:rPr lang="zh-CN" altLang="en-US" dirty="0"/>
              <a:t>出门问问已有</a:t>
            </a:r>
            <a:r>
              <a:rPr lang="en-US" altLang="zh-CN" dirty="0"/>
              <a:t>4</a:t>
            </a:r>
            <a:r>
              <a:rPr lang="zh-CN" altLang="en-US" dirty="0"/>
              <a:t>麦、</a:t>
            </a:r>
            <a:r>
              <a:rPr lang="en-US" altLang="zh-CN" dirty="0"/>
              <a:t>2+1</a:t>
            </a:r>
            <a:r>
              <a:rPr lang="zh-CN" altLang="en-US" dirty="0"/>
              <a:t>麦方案的会议音箱和智能音箱解决方案</a:t>
            </a:r>
            <a:endParaRPr lang="en-US" altLang="zh-CN" dirty="0"/>
          </a:p>
          <a:p>
            <a:pPr lvl="1"/>
            <a:r>
              <a:rPr lang="zh-CN" altLang="en-US" dirty="0"/>
              <a:t>考虑到出门问问对此类产品暂无继续开发意愿，经初步协商，唤醒算法移植完成后，往九音（慧为壳）会议音箱上移植</a:t>
            </a:r>
            <a:r>
              <a:rPr lang="en-US" altLang="zh-CN" dirty="0"/>
              <a:t>4</a:t>
            </a:r>
            <a:r>
              <a:rPr lang="zh-CN" altLang="en-US" dirty="0"/>
              <a:t>麦音箱算法。</a:t>
            </a:r>
            <a:endParaRPr lang="en-US" altLang="zh-CN" dirty="0"/>
          </a:p>
          <a:p>
            <a:pPr lvl="2"/>
            <a:r>
              <a:rPr lang="zh-CN" altLang="en-US" dirty="0"/>
              <a:t>如果效果达到预期</a:t>
            </a:r>
            <a:r>
              <a:rPr lang="en-US" altLang="zh-CN" dirty="0"/>
              <a:t>80%</a:t>
            </a:r>
            <a:r>
              <a:rPr lang="zh-CN" altLang="en-US" dirty="0"/>
              <a:t>以上：则考虑优化完善；</a:t>
            </a:r>
            <a:endParaRPr lang="en-US" altLang="zh-CN" dirty="0"/>
          </a:p>
          <a:p>
            <a:pPr lvl="2"/>
            <a:r>
              <a:rPr lang="zh-CN" altLang="en-US" dirty="0"/>
              <a:t>否则，此产品跟进决定依据彼时双方项目紧迫度再协商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后续扩展评估</a:t>
            </a:r>
            <a:endParaRPr lang="en-US" altLang="zh-CN" dirty="0"/>
          </a:p>
          <a:p>
            <a:pPr lvl="1"/>
            <a:r>
              <a:rPr lang="zh-CN" altLang="en-US" dirty="0"/>
              <a:t>针对智慧屏等拾音会议场景应用，该领域的算法解决方案正在一起评估中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46D624-FA11-B0D1-4856-B7B84BAC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8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343F7-C0EC-521E-740F-C8CFB35A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待后续评估</a:t>
            </a:r>
            <a:r>
              <a:rPr lang="en-US" altLang="zh-CN" b="1" dirty="0"/>
              <a:t>&amp;</a:t>
            </a:r>
            <a:r>
              <a:rPr lang="zh-CN" altLang="en-US" b="1" dirty="0"/>
              <a:t>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72805-7057-AECB-DDC5-BF13A121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599" cy="4351338"/>
          </a:xfrm>
        </p:spPr>
        <p:txBody>
          <a:bodyPr/>
          <a:lstStyle/>
          <a:p>
            <a:r>
              <a:rPr lang="zh-CN" altLang="en-US" dirty="0"/>
              <a:t>声纹识别算法</a:t>
            </a:r>
            <a:endParaRPr lang="en-US" altLang="zh-CN" dirty="0"/>
          </a:p>
          <a:p>
            <a:pPr lvl="1"/>
            <a:r>
              <a:rPr lang="zh-CN" altLang="en-US" dirty="0"/>
              <a:t>应用规划：</a:t>
            </a:r>
            <a:endParaRPr lang="en-US" altLang="zh-CN" dirty="0"/>
          </a:p>
          <a:p>
            <a:pPr lvl="2"/>
            <a:r>
              <a:rPr lang="zh-CN" altLang="en-US" dirty="0"/>
              <a:t>带</a:t>
            </a:r>
            <a:r>
              <a:rPr lang="en-US" altLang="zh-CN" dirty="0" err="1"/>
              <a:t>WiFi</a:t>
            </a:r>
            <a:r>
              <a:rPr lang="zh-CN" altLang="en-US" dirty="0"/>
              <a:t>等在线模块的产品，用于身份识别的应用</a:t>
            </a:r>
            <a:endParaRPr lang="en-US" altLang="zh-CN" dirty="0"/>
          </a:p>
          <a:p>
            <a:pPr lvl="2"/>
            <a:r>
              <a:rPr lang="zh-CN" altLang="en-US" dirty="0"/>
              <a:t>实现本地唤醒，唤醒同时将唤醒词发到云端做声纹识别</a:t>
            </a:r>
            <a:endParaRPr lang="en-US" altLang="zh-CN" dirty="0"/>
          </a:p>
          <a:p>
            <a:pPr lvl="1"/>
            <a:r>
              <a:rPr lang="zh-CN" altLang="en-US" dirty="0"/>
              <a:t>可能适用的产品领域</a:t>
            </a:r>
            <a:endParaRPr lang="en-US" altLang="zh-CN" dirty="0"/>
          </a:p>
          <a:p>
            <a:pPr lvl="2"/>
            <a:r>
              <a:rPr lang="en-US" altLang="zh-CN" dirty="0"/>
              <a:t>PC</a:t>
            </a:r>
            <a:r>
              <a:rPr lang="zh-CN" altLang="en-US" dirty="0"/>
              <a:t>、手机等声纹锁</a:t>
            </a:r>
            <a:endParaRPr lang="en-US" altLang="zh-CN" dirty="0"/>
          </a:p>
          <a:p>
            <a:pPr lvl="2"/>
            <a:r>
              <a:rPr lang="zh-CN" altLang="en-US" dirty="0"/>
              <a:t>家用电视（或智能遥控器）开关机（家长权限控制）控制</a:t>
            </a:r>
            <a:endParaRPr lang="en-US" altLang="zh-CN" dirty="0"/>
          </a:p>
          <a:p>
            <a:pPr lvl="2"/>
            <a:r>
              <a:rPr lang="zh-CN" altLang="en-US" dirty="0"/>
              <a:t>家用电视机千人千面显示（此应用为出门问问产品规划）</a:t>
            </a:r>
            <a:endParaRPr lang="en-US" altLang="zh-CN" dirty="0"/>
          </a:p>
          <a:p>
            <a:r>
              <a:rPr lang="zh-CN" altLang="en-US" dirty="0"/>
              <a:t>离线语音识别</a:t>
            </a:r>
            <a:r>
              <a:rPr lang="en-US" altLang="zh-CN" dirty="0"/>
              <a:t>&amp;</a:t>
            </a:r>
            <a:r>
              <a:rPr lang="zh-CN" altLang="en-US" dirty="0"/>
              <a:t>控制算法</a:t>
            </a:r>
            <a:endParaRPr lang="en-US" altLang="zh-CN" dirty="0"/>
          </a:p>
          <a:p>
            <a:pPr lvl="1"/>
            <a:r>
              <a:rPr lang="zh-CN" altLang="en-US" dirty="0"/>
              <a:t>接入出门问问自研</a:t>
            </a:r>
            <a:r>
              <a:rPr lang="en-US" altLang="zh-CN" dirty="0"/>
              <a:t>GPT</a:t>
            </a:r>
            <a:r>
              <a:rPr lang="zh-CN" altLang="en-US" dirty="0"/>
              <a:t>系统，实现带上下文语义解析的智能交互系统</a:t>
            </a:r>
            <a:endParaRPr lang="en-US" altLang="zh-CN" dirty="0"/>
          </a:p>
          <a:p>
            <a:pPr lvl="1"/>
            <a:r>
              <a:rPr lang="zh-CN" altLang="en-US" dirty="0"/>
              <a:t>合作完成日语语料收集，支持日本市场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CEBBB9-A479-2EC7-8B4A-6BAE9EA52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9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D4EC9-499D-2309-F350-97AEC362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合作模式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70FB6-EBD3-85BE-C372-52FF7424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算法报价</a:t>
            </a:r>
            <a:endParaRPr lang="en-US" altLang="zh-CN" dirty="0"/>
          </a:p>
          <a:p>
            <a:pPr lvl="1"/>
            <a:r>
              <a:rPr lang="zh-CN" altLang="en-US" dirty="0"/>
              <a:t>透明且价格稳定</a:t>
            </a:r>
            <a:endParaRPr lang="en-US" altLang="zh-CN" dirty="0"/>
          </a:p>
          <a:p>
            <a:pPr lvl="1"/>
            <a:r>
              <a:rPr lang="zh-CN" altLang="en-US" dirty="0"/>
              <a:t>接受九音自行报价（</a:t>
            </a:r>
            <a:r>
              <a:rPr lang="en-US" altLang="zh-CN" dirty="0"/>
              <a:t>DSP+</a:t>
            </a:r>
            <a:r>
              <a:rPr lang="zh-CN" altLang="en-US" dirty="0"/>
              <a:t>算法），算法商不参与终端报价</a:t>
            </a:r>
            <a:endParaRPr lang="en-US" altLang="zh-CN" dirty="0"/>
          </a:p>
          <a:p>
            <a:pPr lvl="1"/>
            <a:r>
              <a:rPr lang="zh-CN" altLang="en-US" dirty="0"/>
              <a:t>算法商会协助推广，该模式下算法商会自行报价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开发合作</a:t>
            </a:r>
            <a:endParaRPr lang="en-US" altLang="zh-CN" dirty="0"/>
          </a:p>
          <a:p>
            <a:pPr lvl="1"/>
            <a:r>
              <a:rPr lang="zh-CN" altLang="en-US" dirty="0"/>
              <a:t>不涉及深度新功能开发，不收取</a:t>
            </a:r>
            <a:r>
              <a:rPr lang="en-US" altLang="zh-CN" dirty="0"/>
              <a:t>NRE</a:t>
            </a:r>
            <a:r>
              <a:rPr lang="zh-CN" altLang="en-US" dirty="0"/>
              <a:t>费用</a:t>
            </a:r>
            <a:endParaRPr lang="en-US" altLang="zh-CN" dirty="0"/>
          </a:p>
          <a:p>
            <a:pPr lvl="1"/>
            <a:r>
              <a:rPr lang="zh-CN" altLang="en-US" dirty="0"/>
              <a:t>九音可以直接使用算法对接客户，算法商可完全不出面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0FED96-6582-492F-CA98-B4E74EDF4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921</Words>
  <Application>Microsoft Office PowerPoint</Application>
  <PresentationFormat>宽屏</PresentationFormat>
  <Paragraphs>141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第三方算法合作规划</vt:lpstr>
      <vt:lpstr>可合作的产品领域</vt:lpstr>
      <vt:lpstr>算法导入Roadmap</vt:lpstr>
      <vt:lpstr>应用 — 智能控制面板</vt:lpstr>
      <vt:lpstr>应用 — 拾音器</vt:lpstr>
      <vt:lpstr>应用 — 智能头盔</vt:lpstr>
      <vt:lpstr>应用 — 会议音箱</vt:lpstr>
      <vt:lpstr>待后续评估&amp;规划</vt:lpstr>
      <vt:lpstr>合作模式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458</cp:revision>
  <dcterms:created xsi:type="dcterms:W3CDTF">2023-03-15T03:21:10Z</dcterms:created>
  <dcterms:modified xsi:type="dcterms:W3CDTF">2023-03-24T12:17:08Z</dcterms:modified>
</cp:coreProperties>
</file>