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7" r:id="rId4"/>
    <p:sldId id="321" r:id="rId5"/>
    <p:sldId id="318" r:id="rId6"/>
    <p:sldId id="322" r:id="rId7"/>
    <p:sldId id="325" r:id="rId8"/>
    <p:sldId id="324" r:id="rId9"/>
    <p:sldId id="32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78993-9214-4852-A9E9-780411788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630C29-33D6-490F-A93A-46DA0270C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A212D-CDD9-4364-B532-C2CD954F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799C-6E2A-467C-B67D-8B385A809224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B00C9-7D76-4BAB-973D-5D5C23CA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2BE24-399C-4B02-87EC-9D77188A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1023-CB25-4D92-AEF7-A6A274F4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4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55FD2-7F1B-43E6-8903-E6FBBFF4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3C0E7D-FDC3-43D3-A394-928B1B10E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369E5-B44A-416E-A8FA-E6AB5465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799C-6E2A-467C-B67D-8B385A809224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97CBB-57DB-4B13-930F-A4A12748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E9BB9-2382-4A6B-B2FC-A8237059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1023-CB25-4D92-AEF7-A6A274F4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3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D0DF0-8D9F-4F3D-93AD-C068ABDF4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7644D-820D-46A5-9E74-405D57BF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BD70B-FF97-4D98-9FB6-27D77F0E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799C-6E2A-467C-B67D-8B385A809224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0F62D-8702-42E3-BA80-69690704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165D0-7042-4BC0-A396-32D83397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1023-CB25-4D92-AEF7-A6A274F4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8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A01D3-F3FE-4BD2-8491-5415FE88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4835E-D04D-4285-9B2F-2E785C0B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029B1-F6C0-4EF1-9FF1-07500641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799C-6E2A-467C-B67D-8B385A809224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9EC54-9700-443F-9FB4-44021152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F533E-2D46-4081-B37E-61F62B7C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1023-CB25-4D92-AEF7-A6A274F4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44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60454-F867-47C7-B93C-1B590A30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B7D14-A02E-4573-8552-32D22341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B0377-77B5-41DF-925B-524BD6A3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799C-6E2A-467C-B67D-8B385A809224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14B59-6BBF-48F0-AB73-2DDFD15F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DCCBA-9A29-48E2-84AA-5E3F3DCA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1023-CB25-4D92-AEF7-A6A274F4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7273A-B1CE-4D04-9DAB-7F3766AA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0CD93-14D7-47D1-B88C-AD658777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17114-1D2C-4F4B-A19B-BC15C1A89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7E0D0-0E60-42AC-8189-FD5F7819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799C-6E2A-467C-B67D-8B385A809224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F5848-0B86-4EBC-98EF-4A1BA310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4D913-6D87-4BF8-9A70-4A8724CA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1023-CB25-4D92-AEF7-A6A274F4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3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E55B-4AA0-49B9-A1F4-17B9CC18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A0264-700B-4B89-A5C8-19804AC8A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C3B32-28C3-4A88-BB24-B735ED181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B1D48E-6291-4AA4-8E28-C8620F68C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D88C9D-6E3A-40A4-B059-3C72FD513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BAC057-9BCA-4AC3-B02C-1CA45B83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799C-6E2A-467C-B67D-8B385A809224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966E4B-05DA-4FA7-88D1-49D34B19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5D371A-59C0-4614-8E2B-1A646CAD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1023-CB25-4D92-AEF7-A6A274F4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3529-2EA5-4C70-9411-5F4A5C3D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782166-F1F5-4ECC-9627-05F6E44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799C-6E2A-467C-B67D-8B385A809224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C68ED-FB43-469B-AD93-F58796DC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ADC875-840A-4CA9-93FA-5814AA91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1023-CB25-4D92-AEF7-A6A274F4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143DD5-628A-4470-8638-7C84BF56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799C-6E2A-467C-B67D-8B385A809224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6A8983-EEBB-46D1-8BF0-B378BF57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06E67-4A60-434A-8DB7-7132A9AE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1023-CB25-4D92-AEF7-A6A274F4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3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4BC16-3F09-4CC2-AA57-C26D5991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0B238-7050-4F11-8A9D-4A9EFE16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E55921-6766-479B-8E28-5800CB40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6A8DA-7721-46F1-A386-BC9AC310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799C-6E2A-467C-B67D-8B385A809224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2153B-8A1D-4BED-8640-FDFECFB8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FDA22-EFB6-4191-87ED-3E81E455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1023-CB25-4D92-AEF7-A6A274F4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6B46-FFAC-4D79-B675-51C2F58F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02FD23-76FB-4C2A-A41C-E109580BE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50BFA-0586-46BF-909D-17AE32A63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8FBC-C5B9-4824-B089-4FC4A03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799C-6E2A-467C-B67D-8B385A809224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8B6CD-5134-4A00-8DCA-B9B8B2F0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A15902-3D6F-47FD-B526-D96832E2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1023-CB25-4D92-AEF7-A6A274F4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6E154B-8443-4567-AF94-43DB4B80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E78CE-E2B2-49C1-B66C-834A79CF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E997C-C07E-4308-8349-F122130D1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799C-6E2A-467C-B67D-8B385A809224}" type="datetimeFigureOut">
              <a:rPr lang="zh-CN" altLang="en-US" smtClean="0"/>
              <a:t>2022-09-13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53A91-5EFC-4D7F-8E03-49569D080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22C1C-19B3-4C52-8DC9-F43F8A801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21023-CB25-4D92-AEF7-A6A274F4F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3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F65E60-57EC-4D6C-9456-A0674A60AEF7}"/>
              </a:ext>
            </a:extLst>
          </p:cNvPr>
          <p:cNvSpPr txBox="1"/>
          <p:nvPr/>
        </p:nvSpPr>
        <p:spPr>
          <a:xfrm>
            <a:off x="719941" y="271816"/>
            <a:ext cx="5277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68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合同编号命名</a:t>
            </a:r>
          </a:p>
        </p:txBody>
      </p:sp>
      <p:sp>
        <p:nvSpPr>
          <p:cNvPr id="18" name="直角三角形 8">
            <a:extLst>
              <a:ext uri="{FF2B5EF4-FFF2-40B4-BE49-F238E27FC236}">
                <a16:creationId xmlns:a16="http://schemas.microsoft.com/office/drawing/2014/main" id="{9754525C-B13E-4A3B-BF21-9BD9C890AB22}"/>
              </a:ext>
            </a:extLst>
          </p:cNvPr>
          <p:cNvSpPr/>
          <p:nvPr/>
        </p:nvSpPr>
        <p:spPr>
          <a:xfrm flipH="1">
            <a:off x="10125777" y="4932948"/>
            <a:ext cx="2066223" cy="1925052"/>
          </a:xfrm>
          <a:custGeom>
            <a:avLst/>
            <a:gdLst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223" h="1925052">
                <a:moveTo>
                  <a:pt x="0" y="1925052"/>
                </a:moveTo>
                <a:lnTo>
                  <a:pt x="0" y="0"/>
                </a:lnTo>
                <a:cubicBezTo>
                  <a:pt x="332607" y="1017069"/>
                  <a:pt x="1040598" y="1620251"/>
                  <a:pt x="2066223" y="1925052"/>
                </a:cubicBezTo>
                <a:lnTo>
                  <a:pt x="0" y="1925052"/>
                </a:lnTo>
                <a:close/>
              </a:path>
            </a:pathLst>
          </a:custGeom>
          <a:solidFill>
            <a:srgbClr val="700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0FC10D-46BF-4FF3-8703-0F6495C9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7" y="311892"/>
            <a:ext cx="703702" cy="554654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2A44FA-1E26-49A4-BB8A-797631DA42C6}"/>
              </a:ext>
            </a:extLst>
          </p:cNvPr>
          <p:cNvSpPr txBox="1"/>
          <p:nvPr/>
        </p:nvSpPr>
        <p:spPr>
          <a:xfrm>
            <a:off x="2665379" y="1478605"/>
            <a:ext cx="6449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SC-A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51</a:t>
            </a:r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endParaRPr lang="zh-CN" altLang="en-US" sz="4400" u="sng" spc="1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8F84A30-03E9-4C86-B74E-B10CE69D8406}"/>
              </a:ext>
            </a:extLst>
          </p:cNvPr>
          <p:cNvCxnSpPr>
            <a:cxnSpLocks/>
          </p:cNvCxnSpPr>
          <p:nvPr/>
        </p:nvCxnSpPr>
        <p:spPr>
          <a:xfrm>
            <a:off x="2879387" y="2159540"/>
            <a:ext cx="3861881" cy="2450415"/>
          </a:xfrm>
          <a:prstGeom prst="bentConnector3">
            <a:avLst>
              <a:gd name="adj1" fmla="val -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1B548A3-7800-438A-9E2D-E544D3AC55C0}"/>
              </a:ext>
            </a:extLst>
          </p:cNvPr>
          <p:cNvSpPr txBox="1"/>
          <p:nvPr/>
        </p:nvSpPr>
        <p:spPr>
          <a:xfrm>
            <a:off x="6745726" y="4440678"/>
            <a:ext cx="259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SOUNDEC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1E174E6-FDE5-4179-8637-2079E50FEBB4}"/>
              </a:ext>
            </a:extLst>
          </p:cNvPr>
          <p:cNvCxnSpPr>
            <a:cxnSpLocks/>
          </p:cNvCxnSpPr>
          <p:nvPr/>
        </p:nvCxnSpPr>
        <p:spPr>
          <a:xfrm>
            <a:off x="3358697" y="2159540"/>
            <a:ext cx="3382571" cy="1984443"/>
          </a:xfrm>
          <a:prstGeom prst="bentConnector3">
            <a:avLst>
              <a:gd name="adj1" fmla="val 2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CDC7C7E-7E34-4EBB-840A-4F3C87FCBC3A}"/>
              </a:ext>
            </a:extLst>
          </p:cNvPr>
          <p:cNvSpPr txBox="1"/>
          <p:nvPr/>
        </p:nvSpPr>
        <p:spPr>
          <a:xfrm>
            <a:off x="6741268" y="3974706"/>
            <a:ext cx="259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contract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（合同）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BA47392-EE14-427D-B090-CD7CF332C65A}"/>
              </a:ext>
            </a:extLst>
          </p:cNvPr>
          <p:cNvCxnSpPr>
            <a:cxnSpLocks/>
          </p:cNvCxnSpPr>
          <p:nvPr/>
        </p:nvCxnSpPr>
        <p:spPr>
          <a:xfrm>
            <a:off x="4114800" y="2159540"/>
            <a:ext cx="2611877" cy="1546698"/>
          </a:xfrm>
          <a:prstGeom prst="bentConnector3">
            <a:avLst>
              <a:gd name="adj1" fmla="val -6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0949CA-6EC8-4B05-B58A-18A0100B64C7}"/>
              </a:ext>
            </a:extLst>
          </p:cNvPr>
          <p:cNvSpPr txBox="1"/>
          <p:nvPr/>
        </p:nvSpPr>
        <p:spPr>
          <a:xfrm>
            <a:off x="6693438" y="3429000"/>
            <a:ext cx="539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代表公司签订合同的年份，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代表公司签订第一份合同元年，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2021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，以此类推，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2022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569436D-7EB0-4CF3-9E57-CA69E3715170}"/>
              </a:ext>
            </a:extLst>
          </p:cNvPr>
          <p:cNvCxnSpPr>
            <a:cxnSpLocks/>
          </p:cNvCxnSpPr>
          <p:nvPr/>
        </p:nvCxnSpPr>
        <p:spPr>
          <a:xfrm>
            <a:off x="4708187" y="2159540"/>
            <a:ext cx="2033081" cy="961923"/>
          </a:xfrm>
          <a:prstGeom prst="bentConnector3">
            <a:avLst>
              <a:gd name="adj1" fmla="val 23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4B85E21-38F6-489F-B7C1-9A8814045F00}"/>
              </a:ext>
            </a:extLst>
          </p:cNvPr>
          <p:cNvSpPr txBox="1"/>
          <p:nvPr/>
        </p:nvSpPr>
        <p:spPr>
          <a:xfrm>
            <a:off x="6693438" y="2952186"/>
            <a:ext cx="386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代表签订合同当年的周数，一年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52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周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3798E92-A38C-4AFC-BF5B-AC04735DCEDE}"/>
              </a:ext>
            </a:extLst>
          </p:cNvPr>
          <p:cNvCxnSpPr>
            <a:cxnSpLocks/>
          </p:cNvCxnSpPr>
          <p:nvPr/>
        </p:nvCxnSpPr>
        <p:spPr>
          <a:xfrm>
            <a:off x="6063869" y="2159540"/>
            <a:ext cx="677399" cy="408164"/>
          </a:xfrm>
          <a:prstGeom prst="bentConnector3">
            <a:avLst>
              <a:gd name="adj1" fmla="val 11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418D7CB-8F8E-4F57-9094-D6A2A7AF2C24}"/>
              </a:ext>
            </a:extLst>
          </p:cNvPr>
          <p:cNvSpPr txBox="1"/>
          <p:nvPr/>
        </p:nvSpPr>
        <p:spPr>
          <a:xfrm>
            <a:off x="6741268" y="2398427"/>
            <a:ext cx="386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代表签订合同当周是第几个签订的合同</a:t>
            </a:r>
          </a:p>
        </p:txBody>
      </p:sp>
    </p:spTree>
    <p:extLst>
      <p:ext uri="{BB962C8B-B14F-4D97-AF65-F5344CB8AC3E}">
        <p14:creationId xmlns:p14="http://schemas.microsoft.com/office/powerpoint/2010/main" val="39704245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F65E60-57EC-4D6C-9456-A0674A60AEF7}"/>
              </a:ext>
            </a:extLst>
          </p:cNvPr>
          <p:cNvSpPr txBox="1"/>
          <p:nvPr/>
        </p:nvSpPr>
        <p:spPr>
          <a:xfrm>
            <a:off x="719941" y="271816"/>
            <a:ext cx="5277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68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报价单编号命名</a:t>
            </a:r>
          </a:p>
        </p:txBody>
      </p:sp>
      <p:sp>
        <p:nvSpPr>
          <p:cNvPr id="18" name="直角三角形 8">
            <a:extLst>
              <a:ext uri="{FF2B5EF4-FFF2-40B4-BE49-F238E27FC236}">
                <a16:creationId xmlns:a16="http://schemas.microsoft.com/office/drawing/2014/main" id="{9754525C-B13E-4A3B-BF21-9BD9C890AB22}"/>
              </a:ext>
            </a:extLst>
          </p:cNvPr>
          <p:cNvSpPr/>
          <p:nvPr/>
        </p:nvSpPr>
        <p:spPr>
          <a:xfrm flipH="1">
            <a:off x="10125777" y="4932948"/>
            <a:ext cx="2066223" cy="1925052"/>
          </a:xfrm>
          <a:custGeom>
            <a:avLst/>
            <a:gdLst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223" h="1925052">
                <a:moveTo>
                  <a:pt x="0" y="1925052"/>
                </a:moveTo>
                <a:lnTo>
                  <a:pt x="0" y="0"/>
                </a:lnTo>
                <a:cubicBezTo>
                  <a:pt x="332607" y="1017069"/>
                  <a:pt x="1040598" y="1620251"/>
                  <a:pt x="2066223" y="1925052"/>
                </a:cubicBezTo>
                <a:lnTo>
                  <a:pt x="0" y="1925052"/>
                </a:lnTo>
                <a:close/>
              </a:path>
            </a:pathLst>
          </a:custGeom>
          <a:solidFill>
            <a:srgbClr val="700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0FC10D-46BF-4FF3-8703-0F6495C9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7" y="311892"/>
            <a:ext cx="703702" cy="554654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2A44FA-1E26-49A4-BB8A-797631DA42C6}"/>
              </a:ext>
            </a:extLst>
          </p:cNvPr>
          <p:cNvSpPr txBox="1"/>
          <p:nvPr/>
        </p:nvSpPr>
        <p:spPr>
          <a:xfrm>
            <a:off x="2599392" y="1479254"/>
            <a:ext cx="7751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SQ-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20210208</a:t>
            </a:r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001</a:t>
            </a:r>
            <a:endParaRPr lang="zh-CN" altLang="en-US" sz="4400" u="sng" spc="1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8F84A30-03E9-4C86-B74E-B10CE69D8406}"/>
              </a:ext>
            </a:extLst>
          </p:cNvPr>
          <p:cNvCxnSpPr>
            <a:cxnSpLocks/>
          </p:cNvCxnSpPr>
          <p:nvPr/>
        </p:nvCxnSpPr>
        <p:spPr>
          <a:xfrm>
            <a:off x="2879387" y="2159540"/>
            <a:ext cx="3861881" cy="2450415"/>
          </a:xfrm>
          <a:prstGeom prst="bentConnector3">
            <a:avLst>
              <a:gd name="adj1" fmla="val -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1B548A3-7800-438A-9E2D-E544D3AC55C0}"/>
              </a:ext>
            </a:extLst>
          </p:cNvPr>
          <p:cNvSpPr txBox="1"/>
          <p:nvPr/>
        </p:nvSpPr>
        <p:spPr>
          <a:xfrm>
            <a:off x="6745726" y="4440678"/>
            <a:ext cx="259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SOUNDEC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1E174E6-FDE5-4179-8637-2079E50FEBB4}"/>
              </a:ext>
            </a:extLst>
          </p:cNvPr>
          <p:cNvCxnSpPr>
            <a:cxnSpLocks/>
          </p:cNvCxnSpPr>
          <p:nvPr/>
        </p:nvCxnSpPr>
        <p:spPr>
          <a:xfrm>
            <a:off x="3358697" y="2159540"/>
            <a:ext cx="3382571" cy="1984443"/>
          </a:xfrm>
          <a:prstGeom prst="bentConnector3">
            <a:avLst>
              <a:gd name="adj1" fmla="val 2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CDC7C7E-7E34-4EBB-840A-4F3C87FCBC3A}"/>
              </a:ext>
            </a:extLst>
          </p:cNvPr>
          <p:cNvSpPr txBox="1"/>
          <p:nvPr/>
        </p:nvSpPr>
        <p:spPr>
          <a:xfrm>
            <a:off x="6741268" y="3974706"/>
            <a:ext cx="259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quotation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（报价单）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BA47392-EE14-427D-B090-CD7CF332C65A}"/>
              </a:ext>
            </a:extLst>
          </p:cNvPr>
          <p:cNvCxnSpPr>
            <a:cxnSpLocks/>
          </p:cNvCxnSpPr>
          <p:nvPr/>
        </p:nvCxnSpPr>
        <p:spPr>
          <a:xfrm>
            <a:off x="4503118" y="2159540"/>
            <a:ext cx="2611877" cy="1546698"/>
          </a:xfrm>
          <a:prstGeom prst="bentConnector3">
            <a:avLst>
              <a:gd name="adj1" fmla="val -6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0949CA-6EC8-4B05-B58A-18A0100B64C7}"/>
              </a:ext>
            </a:extLst>
          </p:cNvPr>
          <p:cNvSpPr txBox="1"/>
          <p:nvPr/>
        </p:nvSpPr>
        <p:spPr>
          <a:xfrm>
            <a:off x="7074212" y="3417204"/>
            <a:ext cx="539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代表公司报价的年份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569436D-7EB0-4CF3-9E57-CA69E3715170}"/>
              </a:ext>
            </a:extLst>
          </p:cNvPr>
          <p:cNvCxnSpPr>
            <a:cxnSpLocks/>
          </p:cNvCxnSpPr>
          <p:nvPr/>
        </p:nvCxnSpPr>
        <p:spPr>
          <a:xfrm>
            <a:off x="6241985" y="2123776"/>
            <a:ext cx="2033081" cy="961923"/>
          </a:xfrm>
          <a:prstGeom prst="bentConnector3">
            <a:avLst>
              <a:gd name="adj1" fmla="val 23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4B85E21-38F6-489F-B7C1-9A8814045F00}"/>
              </a:ext>
            </a:extLst>
          </p:cNvPr>
          <p:cNvSpPr txBox="1"/>
          <p:nvPr/>
        </p:nvSpPr>
        <p:spPr>
          <a:xfrm>
            <a:off x="8293398" y="2906026"/>
            <a:ext cx="386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代表报价月日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3798E92-A38C-4AFC-BF5B-AC04735DCEDE}"/>
              </a:ext>
            </a:extLst>
          </p:cNvPr>
          <p:cNvCxnSpPr>
            <a:cxnSpLocks/>
          </p:cNvCxnSpPr>
          <p:nvPr/>
        </p:nvCxnSpPr>
        <p:spPr>
          <a:xfrm>
            <a:off x="8309190" y="2196574"/>
            <a:ext cx="677399" cy="408164"/>
          </a:xfrm>
          <a:prstGeom prst="bentConnector3">
            <a:avLst>
              <a:gd name="adj1" fmla="val 11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418D7CB-8F8E-4F57-9094-D6A2A7AF2C24}"/>
              </a:ext>
            </a:extLst>
          </p:cNvPr>
          <p:cNvSpPr txBox="1"/>
          <p:nvPr/>
        </p:nvSpPr>
        <p:spPr>
          <a:xfrm>
            <a:off x="9140924" y="2386955"/>
            <a:ext cx="386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代表报价当周是第几个报价单</a:t>
            </a:r>
          </a:p>
        </p:txBody>
      </p:sp>
    </p:spTree>
    <p:extLst>
      <p:ext uri="{BB962C8B-B14F-4D97-AF65-F5344CB8AC3E}">
        <p14:creationId xmlns:p14="http://schemas.microsoft.com/office/powerpoint/2010/main" val="35205058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F65E60-57EC-4D6C-9456-A0674A60AEF7}"/>
              </a:ext>
            </a:extLst>
          </p:cNvPr>
          <p:cNvSpPr txBox="1"/>
          <p:nvPr/>
        </p:nvSpPr>
        <p:spPr>
          <a:xfrm>
            <a:off x="719941" y="271816"/>
            <a:ext cx="5277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68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内部订单编号命名</a:t>
            </a:r>
          </a:p>
        </p:txBody>
      </p:sp>
      <p:sp>
        <p:nvSpPr>
          <p:cNvPr id="18" name="直角三角形 8">
            <a:extLst>
              <a:ext uri="{FF2B5EF4-FFF2-40B4-BE49-F238E27FC236}">
                <a16:creationId xmlns:a16="http://schemas.microsoft.com/office/drawing/2014/main" id="{9754525C-B13E-4A3B-BF21-9BD9C890AB22}"/>
              </a:ext>
            </a:extLst>
          </p:cNvPr>
          <p:cNvSpPr/>
          <p:nvPr/>
        </p:nvSpPr>
        <p:spPr>
          <a:xfrm flipH="1">
            <a:off x="10125777" y="4932948"/>
            <a:ext cx="2066223" cy="1925052"/>
          </a:xfrm>
          <a:custGeom>
            <a:avLst/>
            <a:gdLst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223" h="1925052">
                <a:moveTo>
                  <a:pt x="0" y="1925052"/>
                </a:moveTo>
                <a:lnTo>
                  <a:pt x="0" y="0"/>
                </a:lnTo>
                <a:cubicBezTo>
                  <a:pt x="332607" y="1017069"/>
                  <a:pt x="1040598" y="1620251"/>
                  <a:pt x="2066223" y="1925052"/>
                </a:cubicBezTo>
                <a:lnTo>
                  <a:pt x="0" y="1925052"/>
                </a:lnTo>
                <a:close/>
              </a:path>
            </a:pathLst>
          </a:custGeom>
          <a:solidFill>
            <a:srgbClr val="700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0FC10D-46BF-4FF3-8703-0F6495C9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7" y="311892"/>
            <a:ext cx="703702" cy="554654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2A44FA-1E26-49A4-BB8A-797631DA42C6}"/>
              </a:ext>
            </a:extLst>
          </p:cNvPr>
          <p:cNvSpPr txBox="1"/>
          <p:nvPr/>
        </p:nvSpPr>
        <p:spPr>
          <a:xfrm>
            <a:off x="2665379" y="1478605"/>
            <a:ext cx="6449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SP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20211216</a:t>
            </a:r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001</a:t>
            </a:r>
            <a:endParaRPr lang="zh-CN" altLang="en-US" sz="4400" u="sng" spc="1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8F84A30-03E9-4C86-B74E-B10CE69D8406}"/>
              </a:ext>
            </a:extLst>
          </p:cNvPr>
          <p:cNvCxnSpPr>
            <a:cxnSpLocks/>
          </p:cNvCxnSpPr>
          <p:nvPr/>
        </p:nvCxnSpPr>
        <p:spPr>
          <a:xfrm>
            <a:off x="2879387" y="2159540"/>
            <a:ext cx="3861881" cy="2450415"/>
          </a:xfrm>
          <a:prstGeom prst="bentConnector3">
            <a:avLst>
              <a:gd name="adj1" fmla="val -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1B548A3-7800-438A-9E2D-E544D3AC55C0}"/>
              </a:ext>
            </a:extLst>
          </p:cNvPr>
          <p:cNvSpPr txBox="1"/>
          <p:nvPr/>
        </p:nvSpPr>
        <p:spPr>
          <a:xfrm>
            <a:off x="6745726" y="4440678"/>
            <a:ext cx="259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SOUNDEC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1E174E6-FDE5-4179-8637-2079E50FEBB4}"/>
              </a:ext>
            </a:extLst>
          </p:cNvPr>
          <p:cNvCxnSpPr>
            <a:cxnSpLocks/>
          </p:cNvCxnSpPr>
          <p:nvPr/>
        </p:nvCxnSpPr>
        <p:spPr>
          <a:xfrm>
            <a:off x="3358697" y="2159540"/>
            <a:ext cx="3382571" cy="1984443"/>
          </a:xfrm>
          <a:prstGeom prst="bentConnector3">
            <a:avLst>
              <a:gd name="adj1" fmla="val 2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CDC7C7E-7E34-4EBB-840A-4F3C87FCBC3A}"/>
              </a:ext>
            </a:extLst>
          </p:cNvPr>
          <p:cNvSpPr txBox="1"/>
          <p:nvPr/>
        </p:nvSpPr>
        <p:spPr>
          <a:xfrm>
            <a:off x="6745726" y="3973311"/>
            <a:ext cx="259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PO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（订单）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BA47392-EE14-427D-B090-CD7CF332C65A}"/>
              </a:ext>
            </a:extLst>
          </p:cNvPr>
          <p:cNvCxnSpPr>
            <a:cxnSpLocks/>
          </p:cNvCxnSpPr>
          <p:nvPr/>
        </p:nvCxnSpPr>
        <p:spPr>
          <a:xfrm>
            <a:off x="4824093" y="2122774"/>
            <a:ext cx="3000983" cy="1546698"/>
          </a:xfrm>
          <a:prstGeom prst="bentConnector3">
            <a:avLst>
              <a:gd name="adj1" fmla="val 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0949CA-6EC8-4B05-B58A-18A0100B64C7}"/>
              </a:ext>
            </a:extLst>
          </p:cNvPr>
          <p:cNvSpPr txBox="1"/>
          <p:nvPr/>
        </p:nvSpPr>
        <p:spPr>
          <a:xfrm>
            <a:off x="7909496" y="3457947"/>
            <a:ext cx="539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代表公司订单的年份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569436D-7EB0-4CF3-9E57-CA69E3715170}"/>
              </a:ext>
            </a:extLst>
          </p:cNvPr>
          <p:cNvCxnSpPr>
            <a:cxnSpLocks/>
          </p:cNvCxnSpPr>
          <p:nvPr/>
        </p:nvCxnSpPr>
        <p:spPr>
          <a:xfrm>
            <a:off x="6693438" y="2139203"/>
            <a:ext cx="2033081" cy="961923"/>
          </a:xfrm>
          <a:prstGeom prst="bentConnector3">
            <a:avLst>
              <a:gd name="adj1" fmla="val 23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4B85E21-38F6-489F-B7C1-9A8814045F00}"/>
              </a:ext>
            </a:extLst>
          </p:cNvPr>
          <p:cNvSpPr txBox="1"/>
          <p:nvPr/>
        </p:nvSpPr>
        <p:spPr>
          <a:xfrm>
            <a:off x="8928836" y="2896123"/>
            <a:ext cx="386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代表订单当年的日期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3798E92-A38C-4AFC-BF5B-AC04735DCEDE}"/>
              </a:ext>
            </a:extLst>
          </p:cNvPr>
          <p:cNvCxnSpPr>
            <a:cxnSpLocks/>
          </p:cNvCxnSpPr>
          <p:nvPr/>
        </p:nvCxnSpPr>
        <p:spPr>
          <a:xfrm>
            <a:off x="8100948" y="2159540"/>
            <a:ext cx="677399" cy="408164"/>
          </a:xfrm>
          <a:prstGeom prst="bentConnector3">
            <a:avLst>
              <a:gd name="adj1" fmla="val 11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418D7CB-8F8E-4F57-9094-D6A2A7AF2C24}"/>
              </a:ext>
            </a:extLst>
          </p:cNvPr>
          <p:cNvSpPr txBox="1"/>
          <p:nvPr/>
        </p:nvSpPr>
        <p:spPr>
          <a:xfrm>
            <a:off x="8918860" y="2361053"/>
            <a:ext cx="386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代表订单当天是第几个订单</a:t>
            </a:r>
          </a:p>
        </p:txBody>
      </p:sp>
    </p:spTree>
    <p:extLst>
      <p:ext uri="{BB962C8B-B14F-4D97-AF65-F5344CB8AC3E}">
        <p14:creationId xmlns:p14="http://schemas.microsoft.com/office/powerpoint/2010/main" val="2715088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F65E60-57EC-4D6C-9456-A0674A60AEF7}"/>
              </a:ext>
            </a:extLst>
          </p:cNvPr>
          <p:cNvSpPr txBox="1"/>
          <p:nvPr/>
        </p:nvSpPr>
        <p:spPr>
          <a:xfrm>
            <a:off x="719941" y="271816"/>
            <a:ext cx="5277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68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内部出货单编号命名</a:t>
            </a:r>
          </a:p>
        </p:txBody>
      </p:sp>
      <p:sp>
        <p:nvSpPr>
          <p:cNvPr id="18" name="直角三角形 8">
            <a:extLst>
              <a:ext uri="{FF2B5EF4-FFF2-40B4-BE49-F238E27FC236}">
                <a16:creationId xmlns:a16="http://schemas.microsoft.com/office/drawing/2014/main" id="{9754525C-B13E-4A3B-BF21-9BD9C890AB22}"/>
              </a:ext>
            </a:extLst>
          </p:cNvPr>
          <p:cNvSpPr/>
          <p:nvPr/>
        </p:nvSpPr>
        <p:spPr>
          <a:xfrm flipH="1">
            <a:off x="10125777" y="4932948"/>
            <a:ext cx="2066223" cy="1925052"/>
          </a:xfrm>
          <a:custGeom>
            <a:avLst/>
            <a:gdLst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223" h="1925052">
                <a:moveTo>
                  <a:pt x="0" y="1925052"/>
                </a:moveTo>
                <a:lnTo>
                  <a:pt x="0" y="0"/>
                </a:lnTo>
                <a:cubicBezTo>
                  <a:pt x="332607" y="1017069"/>
                  <a:pt x="1040598" y="1620251"/>
                  <a:pt x="2066223" y="1925052"/>
                </a:cubicBezTo>
                <a:lnTo>
                  <a:pt x="0" y="1925052"/>
                </a:lnTo>
                <a:close/>
              </a:path>
            </a:pathLst>
          </a:custGeom>
          <a:solidFill>
            <a:srgbClr val="700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0FC10D-46BF-4FF3-8703-0F6495C9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7" y="311892"/>
            <a:ext cx="703702" cy="554654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2A44FA-1E26-49A4-BB8A-797631DA42C6}"/>
              </a:ext>
            </a:extLst>
          </p:cNvPr>
          <p:cNvSpPr txBox="1"/>
          <p:nvPr/>
        </p:nvSpPr>
        <p:spPr>
          <a:xfrm>
            <a:off x="2665379" y="1478605"/>
            <a:ext cx="6449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SS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20211216</a:t>
            </a:r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001</a:t>
            </a:r>
            <a:endParaRPr lang="zh-CN" altLang="en-US" sz="4400" u="sng" spc="1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8F84A30-03E9-4C86-B74E-B10CE69D8406}"/>
              </a:ext>
            </a:extLst>
          </p:cNvPr>
          <p:cNvCxnSpPr>
            <a:cxnSpLocks/>
          </p:cNvCxnSpPr>
          <p:nvPr/>
        </p:nvCxnSpPr>
        <p:spPr>
          <a:xfrm>
            <a:off x="2879387" y="2159540"/>
            <a:ext cx="3861881" cy="2450415"/>
          </a:xfrm>
          <a:prstGeom prst="bentConnector3">
            <a:avLst>
              <a:gd name="adj1" fmla="val -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1B548A3-7800-438A-9E2D-E544D3AC55C0}"/>
              </a:ext>
            </a:extLst>
          </p:cNvPr>
          <p:cNvSpPr txBox="1"/>
          <p:nvPr/>
        </p:nvSpPr>
        <p:spPr>
          <a:xfrm>
            <a:off x="6745726" y="4440678"/>
            <a:ext cx="259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SOUNDEC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1E174E6-FDE5-4179-8637-2079E50FEBB4}"/>
              </a:ext>
            </a:extLst>
          </p:cNvPr>
          <p:cNvCxnSpPr>
            <a:cxnSpLocks/>
          </p:cNvCxnSpPr>
          <p:nvPr/>
        </p:nvCxnSpPr>
        <p:spPr>
          <a:xfrm>
            <a:off x="3358697" y="2159540"/>
            <a:ext cx="3382571" cy="1984443"/>
          </a:xfrm>
          <a:prstGeom prst="bentConnector3">
            <a:avLst>
              <a:gd name="adj1" fmla="val 2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CDC7C7E-7E34-4EBB-840A-4F3C87FCBC3A}"/>
              </a:ext>
            </a:extLst>
          </p:cNvPr>
          <p:cNvSpPr txBox="1"/>
          <p:nvPr/>
        </p:nvSpPr>
        <p:spPr>
          <a:xfrm>
            <a:off x="6745726" y="3973311"/>
            <a:ext cx="259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Shipment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（出货）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BA47392-EE14-427D-B090-CD7CF332C65A}"/>
              </a:ext>
            </a:extLst>
          </p:cNvPr>
          <p:cNvCxnSpPr>
            <a:cxnSpLocks/>
          </p:cNvCxnSpPr>
          <p:nvPr/>
        </p:nvCxnSpPr>
        <p:spPr>
          <a:xfrm>
            <a:off x="4531097" y="2131531"/>
            <a:ext cx="3000983" cy="1546698"/>
          </a:xfrm>
          <a:prstGeom prst="bentConnector3">
            <a:avLst>
              <a:gd name="adj1" fmla="val 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0949CA-6EC8-4B05-B58A-18A0100B64C7}"/>
              </a:ext>
            </a:extLst>
          </p:cNvPr>
          <p:cNvSpPr txBox="1"/>
          <p:nvPr/>
        </p:nvSpPr>
        <p:spPr>
          <a:xfrm>
            <a:off x="7678326" y="3463838"/>
            <a:ext cx="539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代表公司订单的年份，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569436D-7EB0-4CF3-9E57-CA69E3715170}"/>
              </a:ext>
            </a:extLst>
          </p:cNvPr>
          <p:cNvCxnSpPr>
            <a:cxnSpLocks/>
          </p:cNvCxnSpPr>
          <p:nvPr/>
        </p:nvCxnSpPr>
        <p:spPr>
          <a:xfrm>
            <a:off x="6366347" y="2111104"/>
            <a:ext cx="2033081" cy="961923"/>
          </a:xfrm>
          <a:prstGeom prst="bentConnector3">
            <a:avLst>
              <a:gd name="adj1" fmla="val 23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4B85E21-38F6-489F-B7C1-9A8814045F00}"/>
              </a:ext>
            </a:extLst>
          </p:cNvPr>
          <p:cNvSpPr txBox="1"/>
          <p:nvPr/>
        </p:nvSpPr>
        <p:spPr>
          <a:xfrm>
            <a:off x="8691920" y="2856763"/>
            <a:ext cx="386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代表出货单当年的日期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3798E92-A38C-4AFC-BF5B-AC04735DCEDE}"/>
              </a:ext>
            </a:extLst>
          </p:cNvPr>
          <p:cNvCxnSpPr>
            <a:cxnSpLocks/>
          </p:cNvCxnSpPr>
          <p:nvPr/>
        </p:nvCxnSpPr>
        <p:spPr>
          <a:xfrm>
            <a:off x="7723761" y="2137972"/>
            <a:ext cx="677399" cy="408164"/>
          </a:xfrm>
          <a:prstGeom prst="bentConnector3">
            <a:avLst>
              <a:gd name="adj1" fmla="val 11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418D7CB-8F8E-4F57-9094-D6A2A7AF2C24}"/>
              </a:ext>
            </a:extLst>
          </p:cNvPr>
          <p:cNvSpPr txBox="1"/>
          <p:nvPr/>
        </p:nvSpPr>
        <p:spPr>
          <a:xfrm>
            <a:off x="8494654" y="2378501"/>
            <a:ext cx="386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代表出货单当天是第几个</a:t>
            </a:r>
          </a:p>
        </p:txBody>
      </p:sp>
    </p:spTree>
    <p:extLst>
      <p:ext uri="{BB962C8B-B14F-4D97-AF65-F5344CB8AC3E}">
        <p14:creationId xmlns:p14="http://schemas.microsoft.com/office/powerpoint/2010/main" val="4053515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F65E60-57EC-4D6C-9456-A0674A60AEF7}"/>
              </a:ext>
            </a:extLst>
          </p:cNvPr>
          <p:cNvSpPr txBox="1"/>
          <p:nvPr/>
        </p:nvSpPr>
        <p:spPr>
          <a:xfrm>
            <a:off x="719941" y="271816"/>
            <a:ext cx="5277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68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客户编号命名</a:t>
            </a:r>
          </a:p>
        </p:txBody>
      </p:sp>
      <p:sp>
        <p:nvSpPr>
          <p:cNvPr id="18" name="直角三角形 8">
            <a:extLst>
              <a:ext uri="{FF2B5EF4-FFF2-40B4-BE49-F238E27FC236}">
                <a16:creationId xmlns:a16="http://schemas.microsoft.com/office/drawing/2014/main" id="{9754525C-B13E-4A3B-BF21-9BD9C890AB22}"/>
              </a:ext>
            </a:extLst>
          </p:cNvPr>
          <p:cNvSpPr/>
          <p:nvPr/>
        </p:nvSpPr>
        <p:spPr>
          <a:xfrm flipH="1">
            <a:off x="10125777" y="4932948"/>
            <a:ext cx="2066223" cy="1925052"/>
          </a:xfrm>
          <a:custGeom>
            <a:avLst/>
            <a:gdLst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  <a:gd name="connsiteX0" fmla="*/ 0 w 2066223"/>
              <a:gd name="connsiteY0" fmla="*/ 1925052 h 1925052"/>
              <a:gd name="connsiteX1" fmla="*/ 0 w 2066223"/>
              <a:gd name="connsiteY1" fmla="*/ 0 h 1925052"/>
              <a:gd name="connsiteX2" fmla="*/ 2066223 w 2066223"/>
              <a:gd name="connsiteY2" fmla="*/ 1925052 h 1925052"/>
              <a:gd name="connsiteX3" fmla="*/ 0 w 2066223"/>
              <a:gd name="connsiteY3" fmla="*/ 1925052 h 192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223" h="1925052">
                <a:moveTo>
                  <a:pt x="0" y="1925052"/>
                </a:moveTo>
                <a:lnTo>
                  <a:pt x="0" y="0"/>
                </a:lnTo>
                <a:cubicBezTo>
                  <a:pt x="332607" y="1017069"/>
                  <a:pt x="1040598" y="1620251"/>
                  <a:pt x="2066223" y="1925052"/>
                </a:cubicBezTo>
                <a:lnTo>
                  <a:pt x="0" y="1925052"/>
                </a:lnTo>
                <a:close/>
              </a:path>
            </a:pathLst>
          </a:custGeom>
          <a:solidFill>
            <a:srgbClr val="700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0FC10D-46BF-4FF3-8703-0F6495C9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7" y="311892"/>
            <a:ext cx="703702" cy="554654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2A44FA-1E26-49A4-BB8A-797631DA42C6}"/>
              </a:ext>
            </a:extLst>
          </p:cNvPr>
          <p:cNvSpPr txBox="1"/>
          <p:nvPr/>
        </p:nvSpPr>
        <p:spPr>
          <a:xfrm>
            <a:off x="2665379" y="1478605"/>
            <a:ext cx="6449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SC-A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51</a:t>
            </a:r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HW</a:t>
            </a:r>
            <a:endParaRPr lang="zh-CN" altLang="en-US" sz="4400" u="sng" spc="1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8F84A30-03E9-4C86-B74E-B10CE69D8406}"/>
              </a:ext>
            </a:extLst>
          </p:cNvPr>
          <p:cNvCxnSpPr>
            <a:cxnSpLocks/>
          </p:cNvCxnSpPr>
          <p:nvPr/>
        </p:nvCxnSpPr>
        <p:spPr>
          <a:xfrm>
            <a:off x="2879387" y="2159540"/>
            <a:ext cx="3861881" cy="2450415"/>
          </a:xfrm>
          <a:prstGeom prst="bentConnector3">
            <a:avLst>
              <a:gd name="adj1" fmla="val -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1B548A3-7800-438A-9E2D-E544D3AC55C0}"/>
              </a:ext>
            </a:extLst>
          </p:cNvPr>
          <p:cNvSpPr txBox="1"/>
          <p:nvPr/>
        </p:nvSpPr>
        <p:spPr>
          <a:xfrm>
            <a:off x="6745726" y="4440678"/>
            <a:ext cx="259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SOUNDEC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1E174E6-FDE5-4179-8637-2079E50FEBB4}"/>
              </a:ext>
            </a:extLst>
          </p:cNvPr>
          <p:cNvCxnSpPr>
            <a:cxnSpLocks/>
          </p:cNvCxnSpPr>
          <p:nvPr/>
        </p:nvCxnSpPr>
        <p:spPr>
          <a:xfrm>
            <a:off x="3358697" y="2159540"/>
            <a:ext cx="3382571" cy="1984443"/>
          </a:xfrm>
          <a:prstGeom prst="bentConnector3">
            <a:avLst>
              <a:gd name="adj1" fmla="val 2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CDC7C7E-7E34-4EBB-840A-4F3C87FCBC3A}"/>
              </a:ext>
            </a:extLst>
          </p:cNvPr>
          <p:cNvSpPr txBox="1"/>
          <p:nvPr/>
        </p:nvSpPr>
        <p:spPr>
          <a:xfrm>
            <a:off x="6741268" y="3974706"/>
            <a:ext cx="259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customer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（客户）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BA47392-EE14-427D-B090-CD7CF332C65A}"/>
              </a:ext>
            </a:extLst>
          </p:cNvPr>
          <p:cNvCxnSpPr>
            <a:cxnSpLocks/>
          </p:cNvCxnSpPr>
          <p:nvPr/>
        </p:nvCxnSpPr>
        <p:spPr>
          <a:xfrm>
            <a:off x="4114800" y="2159540"/>
            <a:ext cx="2611877" cy="1546698"/>
          </a:xfrm>
          <a:prstGeom prst="bentConnector3">
            <a:avLst>
              <a:gd name="adj1" fmla="val -6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0949CA-6EC8-4B05-B58A-18A0100B64C7}"/>
              </a:ext>
            </a:extLst>
          </p:cNvPr>
          <p:cNvSpPr txBox="1"/>
          <p:nvPr/>
        </p:nvSpPr>
        <p:spPr>
          <a:xfrm>
            <a:off x="6693438" y="3429000"/>
            <a:ext cx="539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代表公司建立客户的年份，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代表公司建立第一个客户元年，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2020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，以此类推，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2021</a:t>
            </a:r>
            <a:endParaRPr lang="zh-CN" alt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569436D-7EB0-4CF3-9E57-CA69E3715170}"/>
              </a:ext>
            </a:extLst>
          </p:cNvPr>
          <p:cNvCxnSpPr>
            <a:cxnSpLocks/>
          </p:cNvCxnSpPr>
          <p:nvPr/>
        </p:nvCxnSpPr>
        <p:spPr>
          <a:xfrm>
            <a:off x="4708187" y="2159540"/>
            <a:ext cx="2033081" cy="961923"/>
          </a:xfrm>
          <a:prstGeom prst="bentConnector3">
            <a:avLst>
              <a:gd name="adj1" fmla="val 23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4B85E21-38F6-489F-B7C1-9A8814045F00}"/>
              </a:ext>
            </a:extLst>
          </p:cNvPr>
          <p:cNvSpPr txBox="1"/>
          <p:nvPr/>
        </p:nvSpPr>
        <p:spPr>
          <a:xfrm>
            <a:off x="6693438" y="2952186"/>
            <a:ext cx="386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代表建立客户当年的周数，一年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52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周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3798E92-A38C-4AFC-BF5B-AC04735DCEDE}"/>
              </a:ext>
            </a:extLst>
          </p:cNvPr>
          <p:cNvCxnSpPr>
            <a:cxnSpLocks/>
          </p:cNvCxnSpPr>
          <p:nvPr/>
        </p:nvCxnSpPr>
        <p:spPr>
          <a:xfrm>
            <a:off x="6063869" y="2159540"/>
            <a:ext cx="677399" cy="408164"/>
          </a:xfrm>
          <a:prstGeom prst="bentConnector3">
            <a:avLst>
              <a:gd name="adj1" fmla="val 11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418D7CB-8F8E-4F57-9094-D6A2A7AF2C24}"/>
              </a:ext>
            </a:extLst>
          </p:cNvPr>
          <p:cNvSpPr txBox="1"/>
          <p:nvPr/>
        </p:nvSpPr>
        <p:spPr>
          <a:xfrm>
            <a:off x="6741268" y="2398427"/>
            <a:ext cx="473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代表客户名称拼音首字母缩写（例如：慧为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-HW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898268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691A68-A9EA-4BAD-A034-D614F9FE0703}"/>
              </a:ext>
            </a:extLst>
          </p:cNvPr>
          <p:cNvSpPr txBox="1"/>
          <p:nvPr/>
        </p:nvSpPr>
        <p:spPr>
          <a:xfrm>
            <a:off x="1150070" y="940054"/>
            <a:ext cx="11279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SNC8600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4400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400" u="sng" spc="1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03</a:t>
            </a:r>
            <a:endParaRPr lang="zh-CN" altLang="en-US" sz="4400" u="sng" spc="1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50D68C-C0BE-46C2-80C4-8A0B921B94D0}"/>
              </a:ext>
            </a:extLst>
          </p:cNvPr>
          <p:cNvSpPr txBox="1"/>
          <p:nvPr/>
        </p:nvSpPr>
        <p:spPr>
          <a:xfrm>
            <a:off x="2760108" y="3525178"/>
            <a:ext cx="193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芯片应用的性质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：单芯片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：模组</a:t>
            </a:r>
            <a:endParaRPr lang="en-US" altLang="zh-CN" dirty="0"/>
          </a:p>
          <a:p>
            <a:r>
              <a:rPr lang="en-US" altLang="zh-CN" dirty="0"/>
              <a:t>……………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EC245F3-2DDC-41FE-8668-906236574260}"/>
              </a:ext>
            </a:extLst>
          </p:cNvPr>
          <p:cNvSpPr txBox="1"/>
          <p:nvPr/>
        </p:nvSpPr>
        <p:spPr>
          <a:xfrm>
            <a:off x="8639653" y="3404735"/>
            <a:ext cx="1932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应用的市场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：手机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：耳机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/>
              <a:t>IOT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：助听器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：汽车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：特种行业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24313503-9E85-48E7-9D58-96198988B2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4687" y="1735379"/>
            <a:ext cx="2612122" cy="2457809"/>
          </a:xfrm>
          <a:prstGeom prst="bentConnector3">
            <a:avLst>
              <a:gd name="adj1" fmla="val 100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B40D5721-A3CD-46BF-94C7-2776957397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9524" y="1782099"/>
            <a:ext cx="678012" cy="430258"/>
          </a:xfrm>
          <a:prstGeom prst="bentConnector3">
            <a:avLst>
              <a:gd name="adj1" fmla="val 102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123C7E4-E76D-4733-8809-AFB32DF30539}"/>
              </a:ext>
            </a:extLst>
          </p:cNvPr>
          <p:cNvSpPr txBox="1"/>
          <p:nvPr/>
        </p:nvSpPr>
        <p:spPr>
          <a:xfrm>
            <a:off x="7740739" y="2068271"/>
            <a:ext cx="400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客户定制或特殊渠道</a:t>
            </a:r>
            <a:endParaRPr lang="en-US" altLang="zh-CN" dirty="0"/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9955CDF0-6560-4D39-ABEE-E88B7705A8A9}"/>
              </a:ext>
            </a:extLst>
          </p:cNvPr>
          <p:cNvCxnSpPr>
            <a:cxnSpLocks/>
          </p:cNvCxnSpPr>
          <p:nvPr/>
        </p:nvCxnSpPr>
        <p:spPr>
          <a:xfrm rot="5400000">
            <a:off x="3766612" y="2332410"/>
            <a:ext cx="2364764" cy="1048485"/>
          </a:xfrm>
          <a:prstGeom prst="bentConnector3">
            <a:avLst>
              <a:gd name="adj1" fmla="val 100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90F6A66-FF14-440B-8146-254ECF9EC3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27245" y="1656609"/>
            <a:ext cx="1209163" cy="852960"/>
          </a:xfrm>
          <a:prstGeom prst="bentConnector3">
            <a:avLst>
              <a:gd name="adj1" fmla="val 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B7898A6-287C-4481-9651-FD02FD261680}"/>
              </a:ext>
            </a:extLst>
          </p:cNvPr>
          <p:cNvSpPr txBox="1"/>
          <p:nvPr/>
        </p:nvSpPr>
        <p:spPr>
          <a:xfrm>
            <a:off x="2139564" y="1850136"/>
            <a:ext cx="1334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型号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8600A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8600</a:t>
            </a:r>
          </a:p>
          <a:p>
            <a:r>
              <a:rPr lang="en-US" altLang="zh-CN" dirty="0"/>
              <a:t>……………</a:t>
            </a:r>
            <a:endParaRPr lang="zh-CN" altLang="en-US" dirty="0"/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56F65E60-57EC-4D6C-9456-A0674A60AEF7}"/>
              </a:ext>
            </a:extLst>
          </p:cNvPr>
          <p:cNvSpPr txBox="1"/>
          <p:nvPr/>
        </p:nvSpPr>
        <p:spPr>
          <a:xfrm>
            <a:off x="195725" y="253582"/>
            <a:ext cx="5277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68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九音产品型号编码</a:t>
            </a:r>
          </a:p>
        </p:txBody>
      </p:sp>
    </p:spTree>
    <p:extLst>
      <p:ext uri="{BB962C8B-B14F-4D97-AF65-F5344CB8AC3E}">
        <p14:creationId xmlns:p14="http://schemas.microsoft.com/office/powerpoint/2010/main" val="403598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16385-CC76-47C2-8721-90818F91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62AFF-0FE7-4093-9FE1-FAB4DE8F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9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D212C-DB26-4B24-9228-37C98731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5B469-3E65-4057-BE23-E0F57F59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1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1E4AA-B1D6-4E23-8133-B88037F0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94BF2-982A-4C8E-AAE5-7096C74C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268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华文新魏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兆威 朱</dc:creator>
  <cp:lastModifiedBy>兆威 朱</cp:lastModifiedBy>
  <cp:revision>39</cp:revision>
  <dcterms:created xsi:type="dcterms:W3CDTF">2020-12-16T02:18:10Z</dcterms:created>
  <dcterms:modified xsi:type="dcterms:W3CDTF">2022-09-13T07:11:50Z</dcterms:modified>
</cp:coreProperties>
</file>