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959" r:id="rId2"/>
    <p:sldId id="452" r:id="rId3"/>
    <p:sldId id="3951" r:id="rId4"/>
    <p:sldId id="3960" r:id="rId5"/>
    <p:sldId id="3966" r:id="rId6"/>
    <p:sldId id="3965" r:id="rId7"/>
    <p:sldId id="395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8760" autoAdjust="0"/>
  </p:normalViewPr>
  <p:slideViewPr>
    <p:cSldViewPr snapToGrid="0">
      <p:cViewPr varScale="1">
        <p:scale>
          <a:sx n="89" d="100"/>
          <a:sy n="89" d="100"/>
        </p:scale>
        <p:origin x="298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77E54-613F-43F2-98BF-4DFB97E7ACE9}" type="doc">
      <dgm:prSet loTypeId="urn:microsoft.com/office/officeart/2005/8/layout/lProcess2#1" loCatId="relationship" qsTypeId="urn:microsoft.com/office/officeart/2005/8/quickstyle/3d4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0B7996E-392D-41A1-8B8A-63FDF4BB4046}">
      <dgm:prSet phldrT="[文本]" custT="1"/>
      <dgm:spPr/>
      <dgm:t>
        <a:bodyPr/>
        <a:lstStyle/>
        <a:p>
          <a:r>
            <a:rPr lang="en-US" altLang="zh-CN" sz="1800" dirty="0"/>
            <a:t> </a:t>
          </a:r>
          <a:endParaRPr lang="zh-CN" altLang="en-US" sz="1800" dirty="0"/>
        </a:p>
      </dgm:t>
    </dgm:pt>
    <dgm:pt modelId="{42045222-FD63-4CA6-AB40-1968D056EAFC}" type="parTrans" cxnId="{372C1B06-6C6C-4E81-A87E-F22A75F1828E}">
      <dgm:prSet/>
      <dgm:spPr/>
      <dgm:t>
        <a:bodyPr/>
        <a:lstStyle/>
        <a:p>
          <a:endParaRPr lang="zh-CN" altLang="en-US" sz="900"/>
        </a:p>
      </dgm:t>
    </dgm:pt>
    <dgm:pt modelId="{FD199B41-4A84-45AD-97CF-A075E4692031}" type="sibTrans" cxnId="{372C1B06-6C6C-4E81-A87E-F22A75F1828E}">
      <dgm:prSet/>
      <dgm:spPr/>
      <dgm:t>
        <a:bodyPr/>
        <a:lstStyle/>
        <a:p>
          <a:endParaRPr lang="zh-CN" altLang="en-US" sz="900"/>
        </a:p>
      </dgm:t>
    </dgm:pt>
    <dgm:pt modelId="{DD69FF4F-814C-48A5-B6B0-EB4F667BF0E6}">
      <dgm:prSet phldrT="[文本]" custT="1"/>
      <dgm:spPr/>
      <dgm:t>
        <a:bodyPr/>
        <a:lstStyle/>
        <a:p>
          <a:r>
            <a:rPr lang="zh-CN" altLang="en-US" sz="1800" dirty="0"/>
            <a:t> </a:t>
          </a:r>
        </a:p>
      </dgm:t>
    </dgm:pt>
    <dgm:pt modelId="{3BA36438-66EA-4CDC-B03C-36B82347C644}" type="parTrans" cxnId="{11677D15-307D-4581-AEEE-D7BE7AD0B10D}">
      <dgm:prSet/>
      <dgm:spPr/>
      <dgm:t>
        <a:bodyPr/>
        <a:lstStyle/>
        <a:p>
          <a:endParaRPr lang="zh-CN" altLang="en-US" sz="900"/>
        </a:p>
      </dgm:t>
    </dgm:pt>
    <dgm:pt modelId="{D18D1DF5-146C-4B3D-8F36-678C56C47267}" type="sibTrans" cxnId="{11677D15-307D-4581-AEEE-D7BE7AD0B10D}">
      <dgm:prSet/>
      <dgm:spPr/>
      <dgm:t>
        <a:bodyPr/>
        <a:lstStyle/>
        <a:p>
          <a:endParaRPr lang="zh-CN" altLang="en-US" sz="900"/>
        </a:p>
      </dgm:t>
    </dgm:pt>
    <dgm:pt modelId="{3C768A5A-20D1-4CE6-A541-FBC4B1CF9985}">
      <dgm:prSet phldrT="[文本]" custT="1"/>
      <dgm:spPr/>
      <dgm:t>
        <a:bodyPr/>
        <a:lstStyle/>
        <a:p>
          <a:r>
            <a:rPr lang="zh-CN" altLang="en-US" sz="1800" dirty="0"/>
            <a:t> </a:t>
          </a:r>
        </a:p>
      </dgm:t>
    </dgm:pt>
    <dgm:pt modelId="{CE2C4172-DDD0-4228-85D7-56A82A1CE0BC}" type="parTrans" cxnId="{B9282BD2-6D86-41C7-B08F-22D607BFA3B5}">
      <dgm:prSet/>
      <dgm:spPr/>
      <dgm:t>
        <a:bodyPr/>
        <a:lstStyle/>
        <a:p>
          <a:endParaRPr lang="zh-CN" altLang="en-US" sz="900"/>
        </a:p>
      </dgm:t>
    </dgm:pt>
    <dgm:pt modelId="{9CA4160D-40D0-4FB0-A514-64F0F1114DF3}" type="sibTrans" cxnId="{B9282BD2-6D86-41C7-B08F-22D607BFA3B5}">
      <dgm:prSet/>
      <dgm:spPr/>
      <dgm:t>
        <a:bodyPr/>
        <a:lstStyle/>
        <a:p>
          <a:endParaRPr lang="zh-CN" altLang="en-US" sz="900"/>
        </a:p>
      </dgm:t>
    </dgm:pt>
    <dgm:pt modelId="{62A4E1C8-DA50-4B3F-90A5-CC304404BB6D}">
      <dgm:prSet phldrT="[文本]" custT="1"/>
      <dgm:spPr/>
      <dgm:t>
        <a:bodyPr/>
        <a:lstStyle/>
        <a:p>
          <a:r>
            <a:rPr lang="zh-CN" altLang="en-US" sz="1800" dirty="0"/>
            <a:t> </a:t>
          </a:r>
        </a:p>
      </dgm:t>
    </dgm:pt>
    <dgm:pt modelId="{2C17C3D3-B623-4383-A03E-AE72A431AC88}" type="parTrans" cxnId="{EA1FC0C4-6D98-400B-A212-A80460701E27}">
      <dgm:prSet/>
      <dgm:spPr/>
      <dgm:t>
        <a:bodyPr/>
        <a:lstStyle/>
        <a:p>
          <a:endParaRPr lang="zh-CN" altLang="en-US" sz="900"/>
        </a:p>
      </dgm:t>
    </dgm:pt>
    <dgm:pt modelId="{290B4EE9-35ED-474E-8D89-13BCD277981C}" type="sibTrans" cxnId="{EA1FC0C4-6D98-400B-A212-A80460701E27}">
      <dgm:prSet/>
      <dgm:spPr/>
      <dgm:t>
        <a:bodyPr/>
        <a:lstStyle/>
        <a:p>
          <a:endParaRPr lang="zh-CN" altLang="en-US" sz="900"/>
        </a:p>
      </dgm:t>
    </dgm:pt>
    <dgm:pt modelId="{D0596528-4B47-4985-AC19-246735C0997E}">
      <dgm:prSet phldrT="[文本]" custT="1"/>
      <dgm:spPr/>
      <dgm:t>
        <a:bodyPr/>
        <a:lstStyle/>
        <a:p>
          <a:r>
            <a:rPr lang="zh-CN" altLang="en-US" sz="1800" dirty="0"/>
            <a:t> </a:t>
          </a:r>
        </a:p>
      </dgm:t>
    </dgm:pt>
    <dgm:pt modelId="{DE93A288-51A8-44CF-8CF4-33415A7C02E4}" type="parTrans" cxnId="{D3AC7BB4-D453-4229-8578-B513D34482BB}">
      <dgm:prSet/>
      <dgm:spPr/>
      <dgm:t>
        <a:bodyPr/>
        <a:lstStyle/>
        <a:p>
          <a:endParaRPr lang="zh-CN" altLang="en-US" sz="900"/>
        </a:p>
      </dgm:t>
    </dgm:pt>
    <dgm:pt modelId="{F135B2EC-6653-4D86-AC02-9011D4AB938C}" type="sibTrans" cxnId="{D3AC7BB4-D453-4229-8578-B513D34482BB}">
      <dgm:prSet/>
      <dgm:spPr/>
      <dgm:t>
        <a:bodyPr/>
        <a:lstStyle/>
        <a:p>
          <a:endParaRPr lang="zh-CN" altLang="en-US" sz="900"/>
        </a:p>
      </dgm:t>
    </dgm:pt>
    <dgm:pt modelId="{63252371-671F-4A50-A523-BAC5A74CC92A}">
      <dgm:prSet phldrT="[文本]" custT="1"/>
      <dgm:spPr/>
      <dgm:t>
        <a:bodyPr/>
        <a:lstStyle/>
        <a:p>
          <a:r>
            <a:rPr lang="zh-CN" altLang="en-US" sz="1800" dirty="0"/>
            <a:t> </a:t>
          </a:r>
        </a:p>
      </dgm:t>
    </dgm:pt>
    <dgm:pt modelId="{46014724-53AF-4180-A5F8-6DAFB9EFE077}" type="sibTrans" cxnId="{01106FFE-0A08-4DC4-88D9-A9BCAD6C0504}">
      <dgm:prSet/>
      <dgm:spPr/>
      <dgm:t>
        <a:bodyPr/>
        <a:lstStyle/>
        <a:p>
          <a:endParaRPr lang="zh-CN" altLang="en-US" sz="900"/>
        </a:p>
      </dgm:t>
    </dgm:pt>
    <dgm:pt modelId="{FD5A5D4A-EA32-4A28-B662-D824B9C88323}" type="parTrans" cxnId="{01106FFE-0A08-4DC4-88D9-A9BCAD6C0504}">
      <dgm:prSet/>
      <dgm:spPr/>
      <dgm:t>
        <a:bodyPr/>
        <a:lstStyle/>
        <a:p>
          <a:endParaRPr lang="zh-CN" altLang="en-US" sz="900"/>
        </a:p>
      </dgm:t>
    </dgm:pt>
    <dgm:pt modelId="{68FABDA9-EEE8-4E69-8EDD-FD7A7FC5EA7C}" type="pres">
      <dgm:prSet presAssocID="{95977E54-613F-43F2-98BF-4DFB97E7ACE9}" presName="theList" presStyleCnt="0">
        <dgm:presLayoutVars>
          <dgm:dir/>
          <dgm:animLvl val="lvl"/>
          <dgm:resizeHandles val="exact"/>
        </dgm:presLayoutVars>
      </dgm:prSet>
      <dgm:spPr/>
    </dgm:pt>
    <dgm:pt modelId="{EB194FD9-AAC6-4007-89FD-1AEABA78C992}" type="pres">
      <dgm:prSet presAssocID="{80B7996E-392D-41A1-8B8A-63FDF4BB4046}" presName="compNode" presStyleCnt="0"/>
      <dgm:spPr/>
    </dgm:pt>
    <dgm:pt modelId="{BE7EF52B-CFB0-4E5F-A3A9-BC02695AD00A}" type="pres">
      <dgm:prSet presAssocID="{80B7996E-392D-41A1-8B8A-63FDF4BB4046}" presName="aNode" presStyleLbl="bgShp" presStyleIdx="0" presStyleCnt="6"/>
      <dgm:spPr/>
    </dgm:pt>
    <dgm:pt modelId="{2AD01C30-9C6D-4E79-9E34-E8F7DCF07C81}" type="pres">
      <dgm:prSet presAssocID="{80B7996E-392D-41A1-8B8A-63FDF4BB4046}" presName="textNode" presStyleLbl="bgShp" presStyleIdx="0" presStyleCnt="6"/>
      <dgm:spPr/>
    </dgm:pt>
    <dgm:pt modelId="{96E7D7CC-D155-4DC3-A1BD-A95C5A343ADE}" type="pres">
      <dgm:prSet presAssocID="{80B7996E-392D-41A1-8B8A-63FDF4BB4046}" presName="compChildNode" presStyleCnt="0"/>
      <dgm:spPr/>
    </dgm:pt>
    <dgm:pt modelId="{8A576EB0-83FD-4A39-A340-892E8C46556E}" type="pres">
      <dgm:prSet presAssocID="{80B7996E-392D-41A1-8B8A-63FDF4BB4046}" presName="theInnerList" presStyleCnt="0"/>
      <dgm:spPr/>
    </dgm:pt>
    <dgm:pt modelId="{59717BD9-AC5E-490E-9A9F-3CFF4E419635}" type="pres">
      <dgm:prSet presAssocID="{80B7996E-392D-41A1-8B8A-63FDF4BB4046}" presName="aSpace" presStyleCnt="0"/>
      <dgm:spPr/>
    </dgm:pt>
    <dgm:pt modelId="{58EAC043-524D-45C5-B2A0-EBFDCCD89B17}" type="pres">
      <dgm:prSet presAssocID="{63252371-671F-4A50-A523-BAC5A74CC92A}" presName="compNode" presStyleCnt="0"/>
      <dgm:spPr/>
    </dgm:pt>
    <dgm:pt modelId="{BF67ABA6-5352-4ADB-9F5B-45191D8FA6A9}" type="pres">
      <dgm:prSet presAssocID="{63252371-671F-4A50-A523-BAC5A74CC92A}" presName="aNode" presStyleLbl="bgShp" presStyleIdx="1" presStyleCnt="6"/>
      <dgm:spPr/>
    </dgm:pt>
    <dgm:pt modelId="{03626E6C-DBCC-4889-9FAE-A780431BA43C}" type="pres">
      <dgm:prSet presAssocID="{63252371-671F-4A50-A523-BAC5A74CC92A}" presName="textNode" presStyleLbl="bgShp" presStyleIdx="1" presStyleCnt="6"/>
      <dgm:spPr/>
    </dgm:pt>
    <dgm:pt modelId="{8E61C8E7-6F96-44A2-8F26-B97D8B6900F7}" type="pres">
      <dgm:prSet presAssocID="{63252371-671F-4A50-A523-BAC5A74CC92A}" presName="compChildNode" presStyleCnt="0"/>
      <dgm:spPr/>
    </dgm:pt>
    <dgm:pt modelId="{26FF27C9-5652-4E15-B6AD-403BB0D42DF9}" type="pres">
      <dgm:prSet presAssocID="{63252371-671F-4A50-A523-BAC5A74CC92A}" presName="theInnerList" presStyleCnt="0"/>
      <dgm:spPr/>
    </dgm:pt>
    <dgm:pt modelId="{04D0D08B-A567-4174-91A4-48631A97A9CB}" type="pres">
      <dgm:prSet presAssocID="{63252371-671F-4A50-A523-BAC5A74CC92A}" presName="aSpace" presStyleCnt="0"/>
      <dgm:spPr/>
    </dgm:pt>
    <dgm:pt modelId="{4EB81677-E531-42A1-91F7-EEE35CA33F66}" type="pres">
      <dgm:prSet presAssocID="{DD69FF4F-814C-48A5-B6B0-EB4F667BF0E6}" presName="compNode" presStyleCnt="0"/>
      <dgm:spPr/>
    </dgm:pt>
    <dgm:pt modelId="{075457B5-048B-4BD3-91A6-BBE54CEF461B}" type="pres">
      <dgm:prSet presAssocID="{DD69FF4F-814C-48A5-B6B0-EB4F667BF0E6}" presName="aNode" presStyleLbl="bgShp" presStyleIdx="2" presStyleCnt="6"/>
      <dgm:spPr/>
    </dgm:pt>
    <dgm:pt modelId="{B5D181DE-65A4-4D2F-B937-78F1BD1696AB}" type="pres">
      <dgm:prSet presAssocID="{DD69FF4F-814C-48A5-B6B0-EB4F667BF0E6}" presName="textNode" presStyleLbl="bgShp" presStyleIdx="2" presStyleCnt="6"/>
      <dgm:spPr/>
    </dgm:pt>
    <dgm:pt modelId="{B553AEDD-EE82-4BF2-BAA4-79552FD5FB8D}" type="pres">
      <dgm:prSet presAssocID="{DD69FF4F-814C-48A5-B6B0-EB4F667BF0E6}" presName="compChildNode" presStyleCnt="0"/>
      <dgm:spPr/>
    </dgm:pt>
    <dgm:pt modelId="{9B9BC752-9EE1-4CAF-9502-10F92DF1978F}" type="pres">
      <dgm:prSet presAssocID="{DD69FF4F-814C-48A5-B6B0-EB4F667BF0E6}" presName="theInnerList" presStyleCnt="0"/>
      <dgm:spPr/>
    </dgm:pt>
    <dgm:pt modelId="{7090B31C-0406-45BE-A574-B0AFFC2E8AC4}" type="pres">
      <dgm:prSet presAssocID="{DD69FF4F-814C-48A5-B6B0-EB4F667BF0E6}" presName="aSpace" presStyleCnt="0"/>
      <dgm:spPr/>
    </dgm:pt>
    <dgm:pt modelId="{3ED3FBEC-73A0-4E74-BE96-8856AAFE99EE}" type="pres">
      <dgm:prSet presAssocID="{3C768A5A-20D1-4CE6-A541-FBC4B1CF9985}" presName="compNode" presStyleCnt="0"/>
      <dgm:spPr/>
    </dgm:pt>
    <dgm:pt modelId="{B0235C4F-60CA-400C-A370-02BA3FBD0F36}" type="pres">
      <dgm:prSet presAssocID="{3C768A5A-20D1-4CE6-A541-FBC4B1CF9985}" presName="aNode" presStyleLbl="bgShp" presStyleIdx="3" presStyleCnt="6"/>
      <dgm:spPr/>
    </dgm:pt>
    <dgm:pt modelId="{F2D3F99B-1DAF-4008-8FC5-DCDFEFA2CD2D}" type="pres">
      <dgm:prSet presAssocID="{3C768A5A-20D1-4CE6-A541-FBC4B1CF9985}" presName="textNode" presStyleLbl="bgShp" presStyleIdx="3" presStyleCnt="6"/>
      <dgm:spPr/>
    </dgm:pt>
    <dgm:pt modelId="{A3E6A47D-0B8A-47A1-B8E3-90A273012710}" type="pres">
      <dgm:prSet presAssocID="{3C768A5A-20D1-4CE6-A541-FBC4B1CF9985}" presName="compChildNode" presStyleCnt="0"/>
      <dgm:spPr/>
    </dgm:pt>
    <dgm:pt modelId="{357B5123-112E-4E44-804E-E8A21E8EA52A}" type="pres">
      <dgm:prSet presAssocID="{3C768A5A-20D1-4CE6-A541-FBC4B1CF9985}" presName="theInnerList" presStyleCnt="0"/>
      <dgm:spPr/>
    </dgm:pt>
    <dgm:pt modelId="{1267F443-BBCB-4477-8729-0754CAE55998}" type="pres">
      <dgm:prSet presAssocID="{3C768A5A-20D1-4CE6-A541-FBC4B1CF9985}" presName="aSpace" presStyleCnt="0"/>
      <dgm:spPr/>
    </dgm:pt>
    <dgm:pt modelId="{9F2826D9-57DF-469F-BAC0-021FCCDAA1BD}" type="pres">
      <dgm:prSet presAssocID="{62A4E1C8-DA50-4B3F-90A5-CC304404BB6D}" presName="compNode" presStyleCnt="0"/>
      <dgm:spPr/>
    </dgm:pt>
    <dgm:pt modelId="{5E1DFC46-9D36-4158-B88C-E6380708C1C3}" type="pres">
      <dgm:prSet presAssocID="{62A4E1C8-DA50-4B3F-90A5-CC304404BB6D}" presName="aNode" presStyleLbl="bgShp" presStyleIdx="4" presStyleCnt="6"/>
      <dgm:spPr/>
    </dgm:pt>
    <dgm:pt modelId="{8BD71E82-1F9B-42C4-8EA3-DC93FD4C84B0}" type="pres">
      <dgm:prSet presAssocID="{62A4E1C8-DA50-4B3F-90A5-CC304404BB6D}" presName="textNode" presStyleLbl="bgShp" presStyleIdx="4" presStyleCnt="6"/>
      <dgm:spPr/>
    </dgm:pt>
    <dgm:pt modelId="{52EE4279-8D51-4227-8B56-A1764E3A60C8}" type="pres">
      <dgm:prSet presAssocID="{62A4E1C8-DA50-4B3F-90A5-CC304404BB6D}" presName="compChildNode" presStyleCnt="0"/>
      <dgm:spPr/>
    </dgm:pt>
    <dgm:pt modelId="{B69BB21E-D8E8-4336-8F4C-EB25E9A31B6C}" type="pres">
      <dgm:prSet presAssocID="{62A4E1C8-DA50-4B3F-90A5-CC304404BB6D}" presName="theInnerList" presStyleCnt="0"/>
      <dgm:spPr/>
    </dgm:pt>
    <dgm:pt modelId="{D52CFBA8-266F-4FAC-B266-225730FC9930}" type="pres">
      <dgm:prSet presAssocID="{62A4E1C8-DA50-4B3F-90A5-CC304404BB6D}" presName="aSpace" presStyleCnt="0"/>
      <dgm:spPr/>
    </dgm:pt>
    <dgm:pt modelId="{6F1F58B7-A655-4958-8A2D-A7F3DCAAA80E}" type="pres">
      <dgm:prSet presAssocID="{D0596528-4B47-4985-AC19-246735C0997E}" presName="compNode" presStyleCnt="0"/>
      <dgm:spPr/>
    </dgm:pt>
    <dgm:pt modelId="{2E0E9B77-D5CC-44CE-9EF2-67732B7738CB}" type="pres">
      <dgm:prSet presAssocID="{D0596528-4B47-4985-AC19-246735C0997E}" presName="aNode" presStyleLbl="bgShp" presStyleIdx="5" presStyleCnt="6"/>
      <dgm:spPr/>
    </dgm:pt>
    <dgm:pt modelId="{B5733615-53ED-4825-8904-B3F28BE8C139}" type="pres">
      <dgm:prSet presAssocID="{D0596528-4B47-4985-AC19-246735C0997E}" presName="textNode" presStyleLbl="bgShp" presStyleIdx="5" presStyleCnt="6"/>
      <dgm:spPr/>
    </dgm:pt>
    <dgm:pt modelId="{A9AED9A1-5808-4018-B6D8-209770523B33}" type="pres">
      <dgm:prSet presAssocID="{D0596528-4B47-4985-AC19-246735C0997E}" presName="compChildNode" presStyleCnt="0"/>
      <dgm:spPr/>
    </dgm:pt>
    <dgm:pt modelId="{23DFA8D3-D565-4406-80B0-FE6688D53F11}" type="pres">
      <dgm:prSet presAssocID="{D0596528-4B47-4985-AC19-246735C0997E}" presName="theInnerList" presStyleCnt="0"/>
      <dgm:spPr/>
    </dgm:pt>
  </dgm:ptLst>
  <dgm:cxnLst>
    <dgm:cxn modelId="{372C1B06-6C6C-4E81-A87E-F22A75F1828E}" srcId="{95977E54-613F-43F2-98BF-4DFB97E7ACE9}" destId="{80B7996E-392D-41A1-8B8A-63FDF4BB4046}" srcOrd="0" destOrd="0" parTransId="{42045222-FD63-4CA6-AB40-1968D056EAFC}" sibTransId="{FD199B41-4A84-45AD-97CF-A075E4692031}"/>
    <dgm:cxn modelId="{11677D15-307D-4581-AEEE-D7BE7AD0B10D}" srcId="{95977E54-613F-43F2-98BF-4DFB97E7ACE9}" destId="{DD69FF4F-814C-48A5-B6B0-EB4F667BF0E6}" srcOrd="2" destOrd="0" parTransId="{3BA36438-66EA-4CDC-B03C-36B82347C644}" sibTransId="{D18D1DF5-146C-4B3D-8F36-678C56C47267}"/>
    <dgm:cxn modelId="{1A1B753D-AFC2-483B-8839-D38B36AFACEA}" type="presOf" srcId="{63252371-671F-4A50-A523-BAC5A74CC92A}" destId="{03626E6C-DBCC-4889-9FAE-A780431BA43C}" srcOrd="1" destOrd="0" presId="urn:microsoft.com/office/officeart/2005/8/layout/lProcess2#1"/>
    <dgm:cxn modelId="{93CEF079-E6CC-484E-B776-4796D3CB84AF}" type="presOf" srcId="{D0596528-4B47-4985-AC19-246735C0997E}" destId="{2E0E9B77-D5CC-44CE-9EF2-67732B7738CB}" srcOrd="0" destOrd="0" presId="urn:microsoft.com/office/officeart/2005/8/layout/lProcess2#1"/>
    <dgm:cxn modelId="{6297F67E-B23E-45E7-B5CB-FD0729CFBAC6}" type="presOf" srcId="{DD69FF4F-814C-48A5-B6B0-EB4F667BF0E6}" destId="{B5D181DE-65A4-4D2F-B937-78F1BD1696AB}" srcOrd="1" destOrd="0" presId="urn:microsoft.com/office/officeart/2005/8/layout/lProcess2#1"/>
    <dgm:cxn modelId="{B2FE6785-D602-4764-AE54-038E0BDBCE8A}" type="presOf" srcId="{63252371-671F-4A50-A523-BAC5A74CC92A}" destId="{BF67ABA6-5352-4ADB-9F5B-45191D8FA6A9}" srcOrd="0" destOrd="0" presId="urn:microsoft.com/office/officeart/2005/8/layout/lProcess2#1"/>
    <dgm:cxn modelId="{F1F4E094-65C6-450E-B2AD-9634381F4D43}" type="presOf" srcId="{62A4E1C8-DA50-4B3F-90A5-CC304404BB6D}" destId="{5E1DFC46-9D36-4158-B88C-E6380708C1C3}" srcOrd="0" destOrd="0" presId="urn:microsoft.com/office/officeart/2005/8/layout/lProcess2#1"/>
    <dgm:cxn modelId="{5D431798-5F41-4B9C-AC1E-6C53CB0DE4EB}" type="presOf" srcId="{DD69FF4F-814C-48A5-B6B0-EB4F667BF0E6}" destId="{075457B5-048B-4BD3-91A6-BBE54CEF461B}" srcOrd="0" destOrd="0" presId="urn:microsoft.com/office/officeart/2005/8/layout/lProcess2#1"/>
    <dgm:cxn modelId="{AA4D129E-9B3B-4CF3-ACA8-71F169DBBC53}" type="presOf" srcId="{D0596528-4B47-4985-AC19-246735C0997E}" destId="{B5733615-53ED-4825-8904-B3F28BE8C139}" srcOrd="1" destOrd="0" presId="urn:microsoft.com/office/officeart/2005/8/layout/lProcess2#1"/>
    <dgm:cxn modelId="{D3AC7BB4-D453-4229-8578-B513D34482BB}" srcId="{95977E54-613F-43F2-98BF-4DFB97E7ACE9}" destId="{D0596528-4B47-4985-AC19-246735C0997E}" srcOrd="5" destOrd="0" parTransId="{DE93A288-51A8-44CF-8CF4-33415A7C02E4}" sibTransId="{F135B2EC-6653-4D86-AC02-9011D4AB938C}"/>
    <dgm:cxn modelId="{AEE9E6B5-2E44-4CA5-ABAA-AD8E19266451}" type="presOf" srcId="{3C768A5A-20D1-4CE6-A541-FBC4B1CF9985}" destId="{B0235C4F-60CA-400C-A370-02BA3FBD0F36}" srcOrd="0" destOrd="0" presId="urn:microsoft.com/office/officeart/2005/8/layout/lProcess2#1"/>
    <dgm:cxn modelId="{EA1FC0C4-6D98-400B-A212-A80460701E27}" srcId="{95977E54-613F-43F2-98BF-4DFB97E7ACE9}" destId="{62A4E1C8-DA50-4B3F-90A5-CC304404BB6D}" srcOrd="4" destOrd="0" parTransId="{2C17C3D3-B623-4383-A03E-AE72A431AC88}" sibTransId="{290B4EE9-35ED-474E-8D89-13BCD277981C}"/>
    <dgm:cxn modelId="{1EF912CC-D1D3-439E-8739-8CB64243E8B5}" type="presOf" srcId="{62A4E1C8-DA50-4B3F-90A5-CC304404BB6D}" destId="{8BD71E82-1F9B-42C4-8EA3-DC93FD4C84B0}" srcOrd="1" destOrd="0" presId="urn:microsoft.com/office/officeart/2005/8/layout/lProcess2#1"/>
    <dgm:cxn modelId="{040346D0-9753-48F9-851B-164B1C01D342}" type="presOf" srcId="{80B7996E-392D-41A1-8B8A-63FDF4BB4046}" destId="{2AD01C30-9C6D-4E79-9E34-E8F7DCF07C81}" srcOrd="1" destOrd="0" presId="urn:microsoft.com/office/officeart/2005/8/layout/lProcess2#1"/>
    <dgm:cxn modelId="{B9282BD2-6D86-41C7-B08F-22D607BFA3B5}" srcId="{95977E54-613F-43F2-98BF-4DFB97E7ACE9}" destId="{3C768A5A-20D1-4CE6-A541-FBC4B1CF9985}" srcOrd="3" destOrd="0" parTransId="{CE2C4172-DDD0-4228-85D7-56A82A1CE0BC}" sibTransId="{9CA4160D-40D0-4FB0-A514-64F0F1114DF3}"/>
    <dgm:cxn modelId="{33BBDFDA-687D-424B-A354-2818A197F650}" type="presOf" srcId="{80B7996E-392D-41A1-8B8A-63FDF4BB4046}" destId="{BE7EF52B-CFB0-4E5F-A3A9-BC02695AD00A}" srcOrd="0" destOrd="0" presId="urn:microsoft.com/office/officeart/2005/8/layout/lProcess2#1"/>
    <dgm:cxn modelId="{8FBD20DE-9CFC-464F-9F77-5D82027EFAE2}" type="presOf" srcId="{3C768A5A-20D1-4CE6-A541-FBC4B1CF9985}" destId="{F2D3F99B-1DAF-4008-8FC5-DCDFEFA2CD2D}" srcOrd="1" destOrd="0" presId="urn:microsoft.com/office/officeart/2005/8/layout/lProcess2#1"/>
    <dgm:cxn modelId="{D9CC31F9-CD37-4135-A1F5-3424FCC55BBA}" type="presOf" srcId="{95977E54-613F-43F2-98BF-4DFB97E7ACE9}" destId="{68FABDA9-EEE8-4E69-8EDD-FD7A7FC5EA7C}" srcOrd="0" destOrd="0" presId="urn:microsoft.com/office/officeart/2005/8/layout/lProcess2#1"/>
    <dgm:cxn modelId="{01106FFE-0A08-4DC4-88D9-A9BCAD6C0504}" srcId="{95977E54-613F-43F2-98BF-4DFB97E7ACE9}" destId="{63252371-671F-4A50-A523-BAC5A74CC92A}" srcOrd="1" destOrd="0" parTransId="{FD5A5D4A-EA32-4A28-B662-D824B9C88323}" sibTransId="{46014724-53AF-4180-A5F8-6DAFB9EFE077}"/>
    <dgm:cxn modelId="{3EC2D8C2-4DF4-4637-893F-BB9C8DA34C46}" type="presParOf" srcId="{68FABDA9-EEE8-4E69-8EDD-FD7A7FC5EA7C}" destId="{EB194FD9-AAC6-4007-89FD-1AEABA78C992}" srcOrd="0" destOrd="0" presId="urn:microsoft.com/office/officeart/2005/8/layout/lProcess2#1"/>
    <dgm:cxn modelId="{01E474C2-589F-4BC7-943B-5013EA95712E}" type="presParOf" srcId="{EB194FD9-AAC6-4007-89FD-1AEABA78C992}" destId="{BE7EF52B-CFB0-4E5F-A3A9-BC02695AD00A}" srcOrd="0" destOrd="0" presId="urn:microsoft.com/office/officeart/2005/8/layout/lProcess2#1"/>
    <dgm:cxn modelId="{5ED5E337-A550-4876-AEBB-FEBA26D65D7D}" type="presParOf" srcId="{EB194FD9-AAC6-4007-89FD-1AEABA78C992}" destId="{2AD01C30-9C6D-4E79-9E34-E8F7DCF07C81}" srcOrd="1" destOrd="0" presId="urn:microsoft.com/office/officeart/2005/8/layout/lProcess2#1"/>
    <dgm:cxn modelId="{EB7150C5-8357-479D-8EDB-B32E1E922CCB}" type="presParOf" srcId="{EB194FD9-AAC6-4007-89FD-1AEABA78C992}" destId="{96E7D7CC-D155-4DC3-A1BD-A95C5A343ADE}" srcOrd="2" destOrd="0" presId="urn:microsoft.com/office/officeart/2005/8/layout/lProcess2#1"/>
    <dgm:cxn modelId="{F2179212-F265-49D7-93F8-DB64232157BB}" type="presParOf" srcId="{96E7D7CC-D155-4DC3-A1BD-A95C5A343ADE}" destId="{8A576EB0-83FD-4A39-A340-892E8C46556E}" srcOrd="0" destOrd="0" presId="urn:microsoft.com/office/officeart/2005/8/layout/lProcess2#1"/>
    <dgm:cxn modelId="{50397468-E4A4-4D92-87D3-159350E7F040}" type="presParOf" srcId="{68FABDA9-EEE8-4E69-8EDD-FD7A7FC5EA7C}" destId="{59717BD9-AC5E-490E-9A9F-3CFF4E419635}" srcOrd="1" destOrd="0" presId="urn:microsoft.com/office/officeart/2005/8/layout/lProcess2#1"/>
    <dgm:cxn modelId="{222D33D1-302C-43B1-8BF4-FA87F3B4AB72}" type="presParOf" srcId="{68FABDA9-EEE8-4E69-8EDD-FD7A7FC5EA7C}" destId="{58EAC043-524D-45C5-B2A0-EBFDCCD89B17}" srcOrd="2" destOrd="0" presId="urn:microsoft.com/office/officeart/2005/8/layout/lProcess2#1"/>
    <dgm:cxn modelId="{4D7A63FC-6A7D-48F7-A2CB-95CB314EE3FF}" type="presParOf" srcId="{58EAC043-524D-45C5-B2A0-EBFDCCD89B17}" destId="{BF67ABA6-5352-4ADB-9F5B-45191D8FA6A9}" srcOrd="0" destOrd="0" presId="urn:microsoft.com/office/officeart/2005/8/layout/lProcess2#1"/>
    <dgm:cxn modelId="{40292ED9-A000-4194-8093-8B5C42252938}" type="presParOf" srcId="{58EAC043-524D-45C5-B2A0-EBFDCCD89B17}" destId="{03626E6C-DBCC-4889-9FAE-A780431BA43C}" srcOrd="1" destOrd="0" presId="urn:microsoft.com/office/officeart/2005/8/layout/lProcess2#1"/>
    <dgm:cxn modelId="{343D58B4-F17C-426C-900A-8C98AFF102A1}" type="presParOf" srcId="{58EAC043-524D-45C5-B2A0-EBFDCCD89B17}" destId="{8E61C8E7-6F96-44A2-8F26-B97D8B6900F7}" srcOrd="2" destOrd="0" presId="urn:microsoft.com/office/officeart/2005/8/layout/lProcess2#1"/>
    <dgm:cxn modelId="{D823BC12-8739-401D-B0AB-ACB89ACFC08A}" type="presParOf" srcId="{8E61C8E7-6F96-44A2-8F26-B97D8B6900F7}" destId="{26FF27C9-5652-4E15-B6AD-403BB0D42DF9}" srcOrd="0" destOrd="0" presId="urn:microsoft.com/office/officeart/2005/8/layout/lProcess2#1"/>
    <dgm:cxn modelId="{56D0D913-9D66-4E23-9CB1-0591BFB11111}" type="presParOf" srcId="{68FABDA9-EEE8-4E69-8EDD-FD7A7FC5EA7C}" destId="{04D0D08B-A567-4174-91A4-48631A97A9CB}" srcOrd="3" destOrd="0" presId="urn:microsoft.com/office/officeart/2005/8/layout/lProcess2#1"/>
    <dgm:cxn modelId="{E259350F-DFFA-4418-9F1A-BC1840BA1E7B}" type="presParOf" srcId="{68FABDA9-EEE8-4E69-8EDD-FD7A7FC5EA7C}" destId="{4EB81677-E531-42A1-91F7-EEE35CA33F66}" srcOrd="4" destOrd="0" presId="urn:microsoft.com/office/officeart/2005/8/layout/lProcess2#1"/>
    <dgm:cxn modelId="{8D18D7EE-662F-4A85-8FC0-F97663F21634}" type="presParOf" srcId="{4EB81677-E531-42A1-91F7-EEE35CA33F66}" destId="{075457B5-048B-4BD3-91A6-BBE54CEF461B}" srcOrd="0" destOrd="0" presId="urn:microsoft.com/office/officeart/2005/8/layout/lProcess2#1"/>
    <dgm:cxn modelId="{47B1E5F1-D491-4CD4-808A-BEC3F13E1A05}" type="presParOf" srcId="{4EB81677-E531-42A1-91F7-EEE35CA33F66}" destId="{B5D181DE-65A4-4D2F-B937-78F1BD1696AB}" srcOrd="1" destOrd="0" presId="urn:microsoft.com/office/officeart/2005/8/layout/lProcess2#1"/>
    <dgm:cxn modelId="{34C271A0-3D32-4281-A7CD-AD4153FD34C2}" type="presParOf" srcId="{4EB81677-E531-42A1-91F7-EEE35CA33F66}" destId="{B553AEDD-EE82-4BF2-BAA4-79552FD5FB8D}" srcOrd="2" destOrd="0" presId="urn:microsoft.com/office/officeart/2005/8/layout/lProcess2#1"/>
    <dgm:cxn modelId="{C8FF192B-B877-4783-8382-B6D4F87DFC51}" type="presParOf" srcId="{B553AEDD-EE82-4BF2-BAA4-79552FD5FB8D}" destId="{9B9BC752-9EE1-4CAF-9502-10F92DF1978F}" srcOrd="0" destOrd="0" presId="urn:microsoft.com/office/officeart/2005/8/layout/lProcess2#1"/>
    <dgm:cxn modelId="{3ED1F674-7A5E-4C1C-AE65-4610D93EAB91}" type="presParOf" srcId="{68FABDA9-EEE8-4E69-8EDD-FD7A7FC5EA7C}" destId="{7090B31C-0406-45BE-A574-B0AFFC2E8AC4}" srcOrd="5" destOrd="0" presId="urn:microsoft.com/office/officeart/2005/8/layout/lProcess2#1"/>
    <dgm:cxn modelId="{6EADB684-ACD7-47F0-AFFC-0ADF6F9BBD32}" type="presParOf" srcId="{68FABDA9-EEE8-4E69-8EDD-FD7A7FC5EA7C}" destId="{3ED3FBEC-73A0-4E74-BE96-8856AAFE99EE}" srcOrd="6" destOrd="0" presId="urn:microsoft.com/office/officeart/2005/8/layout/lProcess2#1"/>
    <dgm:cxn modelId="{E4A1CE34-01BE-46B4-9665-FA4DE9D7427B}" type="presParOf" srcId="{3ED3FBEC-73A0-4E74-BE96-8856AAFE99EE}" destId="{B0235C4F-60CA-400C-A370-02BA3FBD0F36}" srcOrd="0" destOrd="0" presId="urn:microsoft.com/office/officeart/2005/8/layout/lProcess2#1"/>
    <dgm:cxn modelId="{6D0732B4-F572-4636-BF9C-D3F50FF40615}" type="presParOf" srcId="{3ED3FBEC-73A0-4E74-BE96-8856AAFE99EE}" destId="{F2D3F99B-1DAF-4008-8FC5-DCDFEFA2CD2D}" srcOrd="1" destOrd="0" presId="urn:microsoft.com/office/officeart/2005/8/layout/lProcess2#1"/>
    <dgm:cxn modelId="{33767554-85AD-4E89-8B05-89D81B5F4093}" type="presParOf" srcId="{3ED3FBEC-73A0-4E74-BE96-8856AAFE99EE}" destId="{A3E6A47D-0B8A-47A1-B8E3-90A273012710}" srcOrd="2" destOrd="0" presId="urn:microsoft.com/office/officeart/2005/8/layout/lProcess2#1"/>
    <dgm:cxn modelId="{20FA0F59-14EE-4EB6-A889-A4FB026E5BAF}" type="presParOf" srcId="{A3E6A47D-0B8A-47A1-B8E3-90A273012710}" destId="{357B5123-112E-4E44-804E-E8A21E8EA52A}" srcOrd="0" destOrd="0" presId="urn:microsoft.com/office/officeart/2005/8/layout/lProcess2#1"/>
    <dgm:cxn modelId="{2AC4F3FD-D7C5-45DC-92BB-D9F0AEE0EF00}" type="presParOf" srcId="{68FABDA9-EEE8-4E69-8EDD-FD7A7FC5EA7C}" destId="{1267F443-BBCB-4477-8729-0754CAE55998}" srcOrd="7" destOrd="0" presId="urn:microsoft.com/office/officeart/2005/8/layout/lProcess2#1"/>
    <dgm:cxn modelId="{2278F2EF-A054-4D0F-A75B-B68334535C4B}" type="presParOf" srcId="{68FABDA9-EEE8-4E69-8EDD-FD7A7FC5EA7C}" destId="{9F2826D9-57DF-469F-BAC0-021FCCDAA1BD}" srcOrd="8" destOrd="0" presId="urn:microsoft.com/office/officeart/2005/8/layout/lProcess2#1"/>
    <dgm:cxn modelId="{2BE67CEF-C566-4D2E-B882-1271C6D971B8}" type="presParOf" srcId="{9F2826D9-57DF-469F-BAC0-021FCCDAA1BD}" destId="{5E1DFC46-9D36-4158-B88C-E6380708C1C3}" srcOrd="0" destOrd="0" presId="urn:microsoft.com/office/officeart/2005/8/layout/lProcess2#1"/>
    <dgm:cxn modelId="{357666CA-516C-483F-858F-72827A2529FB}" type="presParOf" srcId="{9F2826D9-57DF-469F-BAC0-021FCCDAA1BD}" destId="{8BD71E82-1F9B-42C4-8EA3-DC93FD4C84B0}" srcOrd="1" destOrd="0" presId="urn:microsoft.com/office/officeart/2005/8/layout/lProcess2#1"/>
    <dgm:cxn modelId="{DD94FF36-4298-44A6-98F1-1C048666862B}" type="presParOf" srcId="{9F2826D9-57DF-469F-BAC0-021FCCDAA1BD}" destId="{52EE4279-8D51-4227-8B56-A1764E3A60C8}" srcOrd="2" destOrd="0" presId="urn:microsoft.com/office/officeart/2005/8/layout/lProcess2#1"/>
    <dgm:cxn modelId="{64B98795-0EF4-43C4-8059-DE77D0101D10}" type="presParOf" srcId="{52EE4279-8D51-4227-8B56-A1764E3A60C8}" destId="{B69BB21E-D8E8-4336-8F4C-EB25E9A31B6C}" srcOrd="0" destOrd="0" presId="urn:microsoft.com/office/officeart/2005/8/layout/lProcess2#1"/>
    <dgm:cxn modelId="{68A664F7-FDD7-4345-A738-27BA005A87A8}" type="presParOf" srcId="{68FABDA9-EEE8-4E69-8EDD-FD7A7FC5EA7C}" destId="{D52CFBA8-266F-4FAC-B266-225730FC9930}" srcOrd="9" destOrd="0" presId="urn:microsoft.com/office/officeart/2005/8/layout/lProcess2#1"/>
    <dgm:cxn modelId="{FD3FD75E-C726-40E6-A4F8-812532FA56B9}" type="presParOf" srcId="{68FABDA9-EEE8-4E69-8EDD-FD7A7FC5EA7C}" destId="{6F1F58B7-A655-4958-8A2D-A7F3DCAAA80E}" srcOrd="10" destOrd="0" presId="urn:microsoft.com/office/officeart/2005/8/layout/lProcess2#1"/>
    <dgm:cxn modelId="{DB62EF21-45E3-4523-A005-6981A74C712F}" type="presParOf" srcId="{6F1F58B7-A655-4958-8A2D-A7F3DCAAA80E}" destId="{2E0E9B77-D5CC-44CE-9EF2-67732B7738CB}" srcOrd="0" destOrd="0" presId="urn:microsoft.com/office/officeart/2005/8/layout/lProcess2#1"/>
    <dgm:cxn modelId="{AD1ACA8C-2CC4-4CAA-8766-0A415A911900}" type="presParOf" srcId="{6F1F58B7-A655-4958-8A2D-A7F3DCAAA80E}" destId="{B5733615-53ED-4825-8904-B3F28BE8C139}" srcOrd="1" destOrd="0" presId="urn:microsoft.com/office/officeart/2005/8/layout/lProcess2#1"/>
    <dgm:cxn modelId="{A3D0954B-6802-4248-9059-FDD301A59D8C}" type="presParOf" srcId="{6F1F58B7-A655-4958-8A2D-A7F3DCAAA80E}" destId="{A9AED9A1-5808-4018-B6D8-209770523B33}" srcOrd="2" destOrd="0" presId="urn:microsoft.com/office/officeart/2005/8/layout/lProcess2#1"/>
    <dgm:cxn modelId="{1826CF7B-2B99-4577-A840-274561091ABA}" type="presParOf" srcId="{A9AED9A1-5808-4018-B6D8-209770523B33}" destId="{23DFA8D3-D565-4406-80B0-FE6688D53F11}" srcOrd="0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EF52B-CFB0-4E5F-A3A9-BC02695AD00A}">
      <dsp:nvSpPr>
        <dsp:cNvPr id="0" name=""/>
        <dsp:cNvSpPr/>
      </dsp:nvSpPr>
      <dsp:spPr bwMode="white">
        <a:xfrm>
          <a:off x="3605" y="0"/>
          <a:ext cx="1424349" cy="3516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 </a:t>
          </a:r>
          <a:endParaRPr lang="zh-CN" altLang="en-US" sz="1800" kern="1200" dirty="0"/>
        </a:p>
      </dsp:txBody>
      <dsp:txXfrm>
        <a:off x="3605" y="0"/>
        <a:ext cx="1424349" cy="1054962"/>
      </dsp:txXfrm>
    </dsp:sp>
    <dsp:sp modelId="{BF67ABA6-5352-4ADB-9F5B-45191D8FA6A9}">
      <dsp:nvSpPr>
        <dsp:cNvPr id="0" name=""/>
        <dsp:cNvSpPr/>
      </dsp:nvSpPr>
      <dsp:spPr bwMode="white">
        <a:xfrm>
          <a:off x="1534780" y="0"/>
          <a:ext cx="1424349" cy="3516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 </a:t>
          </a:r>
        </a:p>
      </dsp:txBody>
      <dsp:txXfrm>
        <a:off x="1534780" y="0"/>
        <a:ext cx="1424349" cy="1054962"/>
      </dsp:txXfrm>
    </dsp:sp>
    <dsp:sp modelId="{075457B5-048B-4BD3-91A6-BBE54CEF461B}">
      <dsp:nvSpPr>
        <dsp:cNvPr id="0" name=""/>
        <dsp:cNvSpPr/>
      </dsp:nvSpPr>
      <dsp:spPr bwMode="white">
        <a:xfrm>
          <a:off x="3065956" y="0"/>
          <a:ext cx="1424349" cy="3516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 </a:t>
          </a:r>
        </a:p>
      </dsp:txBody>
      <dsp:txXfrm>
        <a:off x="3065956" y="0"/>
        <a:ext cx="1424349" cy="1054962"/>
      </dsp:txXfrm>
    </dsp:sp>
    <dsp:sp modelId="{B0235C4F-60CA-400C-A370-02BA3FBD0F36}">
      <dsp:nvSpPr>
        <dsp:cNvPr id="0" name=""/>
        <dsp:cNvSpPr/>
      </dsp:nvSpPr>
      <dsp:spPr bwMode="white">
        <a:xfrm>
          <a:off x="4597132" y="0"/>
          <a:ext cx="1424349" cy="3516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 </a:t>
          </a:r>
        </a:p>
      </dsp:txBody>
      <dsp:txXfrm>
        <a:off x="4597132" y="0"/>
        <a:ext cx="1424349" cy="1054962"/>
      </dsp:txXfrm>
    </dsp:sp>
    <dsp:sp modelId="{5E1DFC46-9D36-4158-B88C-E6380708C1C3}">
      <dsp:nvSpPr>
        <dsp:cNvPr id="0" name=""/>
        <dsp:cNvSpPr/>
      </dsp:nvSpPr>
      <dsp:spPr bwMode="white">
        <a:xfrm>
          <a:off x="6128307" y="0"/>
          <a:ext cx="1424349" cy="3516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 </a:t>
          </a:r>
        </a:p>
      </dsp:txBody>
      <dsp:txXfrm>
        <a:off x="6128307" y="0"/>
        <a:ext cx="1424349" cy="1054962"/>
      </dsp:txXfrm>
    </dsp:sp>
    <dsp:sp modelId="{2E0E9B77-D5CC-44CE-9EF2-67732B7738CB}">
      <dsp:nvSpPr>
        <dsp:cNvPr id="0" name=""/>
        <dsp:cNvSpPr/>
      </dsp:nvSpPr>
      <dsp:spPr bwMode="white">
        <a:xfrm>
          <a:off x="7659483" y="0"/>
          <a:ext cx="1424349" cy="3516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 </a:t>
          </a:r>
        </a:p>
      </dsp:txBody>
      <dsp:txXfrm>
        <a:off x="7659483" y="0"/>
        <a:ext cx="1424349" cy="1054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#1">
  <dgm:title val=""/>
  <dgm:desc val=""/>
  <dgm:catLst>
    <dgm:cat type="list" pri="10000"/>
    <dgm:cat type="relationship" pri="13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  <dgm:cxn modelId="6" srcId="0" destId="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1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90B7-335C-4E85-BFCD-87BED3832F47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803A-805C-4A1E-9B42-7006706B38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P1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公司简介（基于现有公司简介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公司概况页面更新）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明确九音的定位、愿景，列出产业合作伙伴信息</a:t>
            </a:r>
          </a:p>
          <a:p>
            <a:endParaRPr lang="en-US" altLang="zh-CN" dirty="0"/>
          </a:p>
          <a:p>
            <a:r>
              <a:rPr lang="en-US" altLang="zh-CN" dirty="0"/>
              <a:t>2023-2-10</a:t>
            </a:r>
          </a:p>
          <a:p>
            <a:r>
              <a:rPr lang="zh-CN" altLang="en-US" dirty="0"/>
              <a:t>内容更新、北角实验室介绍（背景</a:t>
            </a:r>
            <a:r>
              <a:rPr lang="en-US" altLang="zh-CN" dirty="0"/>
              <a:t>&amp;</a:t>
            </a:r>
            <a:r>
              <a:rPr lang="zh-CN" altLang="en-US" dirty="0"/>
              <a:t>研发设备</a:t>
            </a:r>
            <a:r>
              <a:rPr lang="en-US" altLang="zh-CN" dirty="0"/>
              <a:t>&amp;</a:t>
            </a:r>
            <a:r>
              <a:rPr lang="zh-CN" altLang="en-US" dirty="0"/>
              <a:t>环境）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374C9-FA13-47D4-AB72-9DB66F8D76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P2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目标市场和长期客户</a:t>
            </a:r>
          </a:p>
          <a:p>
            <a:pPr algn="just"/>
            <a:r>
              <a:rPr lang="en-US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基于现有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第六页，更新数据，将第四页长期客户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logo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，放在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底部（也可参考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ADI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文档第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页）</a:t>
            </a:r>
          </a:p>
          <a:p>
            <a:endParaRPr lang="zh-CN" altLang="en-US" dirty="0"/>
          </a:p>
          <a:p>
            <a:r>
              <a:rPr lang="en-US" altLang="zh-CN" dirty="0"/>
              <a:t>2023-2-10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内容</a:t>
            </a:r>
            <a:r>
              <a:rPr lang="en-US" altLang="zh-CN" dirty="0"/>
              <a:t>1/</a:t>
            </a:r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ADI</a:t>
            </a:r>
            <a:r>
              <a:rPr lang="zh-CN" altLang="en-US" dirty="0"/>
              <a:t>参考）更新，预测数据更新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C27E3-84BF-4AE1-978D-62C5A220315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3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8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P7 SNC 8600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芯片技术概要 （续）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功耗</a:t>
            </a:r>
            <a:r>
              <a:rPr lang="zh-CN" altLang="zh-CN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：不同应用下功耗差异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封装方式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其他重要信息</a:t>
            </a:r>
          </a:p>
          <a:p>
            <a:pPr marL="285750" indent="-285750" algn="just">
              <a:buFontTx/>
              <a:buChar char="-"/>
            </a:pPr>
            <a:endParaRPr lang="en-US" altLang="zh-CN" sz="12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sz="1200" dirty="0"/>
          </a:p>
          <a:p>
            <a:r>
              <a:rPr lang="en-US" altLang="zh-CN" sz="1200" dirty="0"/>
              <a:t>2023-2-10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是否分应用列出功耗（参考</a:t>
            </a:r>
            <a:r>
              <a:rPr lang="en-US" altLang="zh-CN" dirty="0"/>
              <a:t>ADI</a:t>
            </a:r>
            <a:r>
              <a:rPr lang="zh-CN" altLang="en-US" dirty="0"/>
              <a:t>），硬件设计相关的主要参数：功耗、</a:t>
            </a:r>
            <a:r>
              <a:rPr lang="en-US" altLang="zh-CN" dirty="0"/>
              <a:t>snr</a:t>
            </a:r>
            <a:endParaRPr lang="zh-CN" altLang="en-US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4530" fontAlgn="base">
              <a:spcBef>
                <a:spcPct val="0"/>
              </a:spcBef>
              <a:spcAft>
                <a:spcPct val="0"/>
              </a:spcAft>
            </a:pPr>
            <a:fld id="{1B3D17D1-7C70-4DC7-A29C-55375C467B17}" type="slidenum">
              <a:rPr lang="en-US" altLang="zh-CN" sz="1200" smtClean="0">
                <a:latin typeface="Calibri" panose="020F0502020204030204" pitchFamily="34" charset="0"/>
              </a:rPr>
              <a:t>7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52451"/>
            <a:ext cx="560917" cy="569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605367" y="552451"/>
            <a:ext cx="114300" cy="569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2022/9/9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FAB1-4F63-411A-9392-CAC01138342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image" Target="../media/image34.jpeg"/><Relationship Id="rId21" Type="http://schemas.openxmlformats.org/officeDocument/2006/relationships/image" Target="../media/image20.svg"/><Relationship Id="rId34" Type="http://schemas.microsoft.com/office/2007/relationships/hdphoto" Target="../media/hdphoto4.wdp"/><Relationship Id="rId7" Type="http://schemas.microsoft.com/office/2007/relationships/diagramDrawing" Target="../diagrams/drawing1.xml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microsoft.com/office/2007/relationships/hdphoto" Target="../media/hdphoto2.wdp"/><Relationship Id="rId33" Type="http://schemas.openxmlformats.org/officeDocument/2006/relationships/image" Target="../media/image29.png"/><Relationship Id="rId38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28.png"/><Relationship Id="rId37" Type="http://schemas.openxmlformats.org/officeDocument/2006/relationships/image" Target="../media/image32.jpeg"/><Relationship Id="rId40" Type="http://schemas.openxmlformats.org/officeDocument/2006/relationships/image" Target="../media/image35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png"/><Relationship Id="rId23" Type="http://schemas.microsoft.com/office/2007/relationships/hdphoto" Target="../media/hdphoto1.wdp"/><Relationship Id="rId28" Type="http://schemas.openxmlformats.org/officeDocument/2006/relationships/image" Target="../media/image24.jpeg"/><Relationship Id="rId36" Type="http://schemas.openxmlformats.org/officeDocument/2006/relationships/image" Target="../media/image31.jpe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microsoft.com/office/2007/relationships/hdphoto" Target="../media/hdphoto3.wdp"/><Relationship Id="rId30" Type="http://schemas.openxmlformats.org/officeDocument/2006/relationships/image" Target="../media/image26.jpeg"/><Relationship Id="rId35" Type="http://schemas.openxmlformats.org/officeDocument/2006/relationships/image" Target="../media/image30.jpeg"/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jpe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jpe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21677047087_.pic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九音2logo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" y="2961005"/>
            <a:ext cx="858520" cy="935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86255" y="3136900"/>
            <a:ext cx="6574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SNC8x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系列专业音频处理器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21677047087_.pic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958852" y="704851"/>
            <a:ext cx="164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itchFamily="2" charset="-122"/>
              </a:rPr>
              <a:t>公司简介</a:t>
            </a:r>
          </a:p>
        </p:txBody>
      </p:sp>
      <p:sp>
        <p:nvSpPr>
          <p:cNvPr id="69" name="原创设计师QQ598969553      _4"/>
          <p:cNvSpPr>
            <a:spLocks noChangeArrowheads="1"/>
          </p:cNvSpPr>
          <p:nvPr/>
        </p:nvSpPr>
        <p:spPr bwMode="auto">
          <a:xfrm>
            <a:off x="958851" y="1303867"/>
            <a:ext cx="2400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专注于声学科研和商业化</a:t>
            </a:r>
          </a:p>
        </p:txBody>
      </p:sp>
      <p:sp>
        <p:nvSpPr>
          <p:cNvPr id="70" name="原创设计师QQ598969553      _5"/>
          <p:cNvSpPr>
            <a:spLocks noChangeArrowheads="1"/>
          </p:cNvSpPr>
          <p:nvPr/>
        </p:nvSpPr>
        <p:spPr bwMode="auto">
          <a:xfrm>
            <a:off x="2724151" y="704851"/>
            <a:ext cx="2853345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宋体" pitchFamily="2" charset="-122"/>
              </a:rPr>
              <a:t>Company Profile</a:t>
            </a:r>
          </a:p>
        </p:txBody>
      </p:sp>
      <p:sp>
        <p:nvSpPr>
          <p:cNvPr id="72" name="原创设计师QQ598969553      _7"/>
          <p:cNvSpPr>
            <a:spLocks noChangeArrowheads="1"/>
          </p:cNvSpPr>
          <p:nvPr/>
        </p:nvSpPr>
        <p:spPr bwMode="auto">
          <a:xfrm>
            <a:off x="972185" y="1743710"/>
            <a:ext cx="9818370" cy="249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深圳市九音科技有限公司（“九音科技”） 是一家专注于声学科研和商业化的高新技术企业。公司成立于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年， 我们的愿景是成为音频领域中特色技术解决方案的提供商。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公司的主要产品包括集成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算法、高质量编解码器、高性能DSP、高速USB与电源管理单元的专业音频处理器系列，支持客户深度定制开发和算法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芯片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应用设计的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turn-key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解决方案。</a:t>
            </a: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九音科技和行业顶尖的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合作伙伴与芯片生产企业合作，打造出世界一流的音频处理器与配套元器件，为客户提供质量可靠、供应稳定与服务专业的声学解决方案。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2023-2-7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666105"/>
            <a:ext cx="12191365" cy="1200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timg.jpeg" descr="timg.jpeg"/>
          <p:cNvPicPr>
            <a:picLocks noChangeAspect="1"/>
          </p:cNvPicPr>
          <p:nvPr/>
        </p:nvPicPr>
        <p:blipFill>
          <a:blip r:embed="rId4"/>
          <a:srcRect t="28260" b="13724"/>
          <a:stretch>
            <a:fillRect/>
          </a:stretch>
        </p:blipFill>
        <p:spPr>
          <a:xfrm>
            <a:off x="644579" y="5776519"/>
            <a:ext cx="1956045" cy="8889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viewfile.png" descr="view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842150"/>
            <a:ext cx="1980328" cy="7586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timg.jpeg" descr="timg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91750" y="5675630"/>
            <a:ext cx="1363980" cy="10972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9" y="5731088"/>
            <a:ext cx="2897841" cy="1097667"/>
          </a:xfrm>
          <a:prstGeom prst="rect">
            <a:avLst/>
          </a:prstGeom>
        </p:spPr>
      </p:pic>
    </p:spTree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图示 89"/>
          <p:cNvGraphicFramePr/>
          <p:nvPr/>
        </p:nvGraphicFramePr>
        <p:xfrm>
          <a:off x="2249640" y="1221369"/>
          <a:ext cx="9087438" cy="351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773750" y="5255927"/>
            <a:ext cx="10644503" cy="1283200"/>
            <a:chOff x="688409" y="5152938"/>
            <a:chExt cx="10644502" cy="1283200"/>
          </a:xfrm>
        </p:grpSpPr>
        <p:pic>
          <p:nvPicPr>
            <p:cNvPr id="5" name="Picture 2" descr="山逊/SAMS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520" y="5288893"/>
              <a:ext cx="1291459" cy="613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0368" y="5445685"/>
              <a:ext cx="1053710" cy="7864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07225" y="5436325"/>
              <a:ext cx="1053710" cy="7864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8409" y="5462998"/>
              <a:ext cx="1092645" cy="70365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206" y="5728679"/>
              <a:ext cx="1092645" cy="70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8979" y="5402817"/>
              <a:ext cx="1168581" cy="87218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84967" y="5393457"/>
              <a:ext cx="1168581" cy="87218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56424" y="5334352"/>
              <a:ext cx="1156295" cy="87219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17636" y="5402123"/>
              <a:ext cx="1168581" cy="87219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0" name="组合 29"/>
            <p:cNvGrpSpPr/>
            <p:nvPr/>
          </p:nvGrpSpPr>
          <p:grpSpPr>
            <a:xfrm>
              <a:off x="9943532" y="5152938"/>
              <a:ext cx="1389379" cy="961275"/>
              <a:chOff x="2404113" y="3428110"/>
              <a:chExt cx="2209277" cy="1692149"/>
            </a:xfrm>
          </p:grpSpPr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00307" y="3428110"/>
                <a:ext cx="2013083" cy="153532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2404113" y="4607894"/>
                <a:ext cx="2196271" cy="512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00" b="1" dirty="0">
                    <a:latin typeface="微软雅黑" charset="0"/>
                    <a:ea typeface="微软雅黑" charset="0"/>
                  </a:rPr>
                  <a:t>立讯精密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1EE0-C5E4-41AC-AF7C-BA8AF86370B8}" type="slidenum">
              <a:rPr lang="en-US" smtClean="0">
                <a:latin typeface="微软雅黑" charset="0"/>
                <a:ea typeface="微软雅黑" charset="0"/>
              </a:rPr>
              <a:t>3</a:t>
            </a:fld>
            <a:endParaRPr lang="en-US" dirty="0"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724" y="6321086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0943" y="5002266"/>
            <a:ext cx="777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微软雅黑" charset="0"/>
                <a:ea typeface="微软雅黑" charset="0"/>
              </a:rPr>
              <a:t>有交互和控制需求的终端都将具备音频入口，对音质和个性化感知的要求不断提升</a:t>
            </a:r>
          </a:p>
        </p:txBody>
      </p:sp>
      <p:sp>
        <p:nvSpPr>
          <p:cNvPr id="37" name="文本框 55"/>
          <p:cNvSpPr txBox="1">
            <a:spLocks noChangeArrowheads="1"/>
          </p:cNvSpPr>
          <p:nvPr/>
        </p:nvSpPr>
        <p:spPr bwMode="auto">
          <a:xfrm>
            <a:off x="840318" y="539751"/>
            <a:ext cx="8538633" cy="5835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charset="0"/>
                <a:ea typeface="微软雅黑" charset="0"/>
              </a:rPr>
              <a:t>深耕专业音频市场</a:t>
            </a:r>
          </a:p>
        </p:txBody>
      </p:sp>
      <p:sp>
        <p:nvSpPr>
          <p:cNvPr id="38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微软雅黑" charset="0"/>
                <a:ea typeface="微软雅黑" charset="0"/>
              </a:rPr>
              <a:t>2022/9/9</a:t>
            </a:r>
          </a:p>
        </p:txBody>
      </p:sp>
      <p:sp>
        <p:nvSpPr>
          <p:cNvPr id="3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微软雅黑" charset="0"/>
                <a:ea typeface="微软雅黑" charset="0"/>
              </a:rPr>
              <a:t>深圳市九音科技有限公司</a:t>
            </a:r>
          </a:p>
        </p:txBody>
      </p:sp>
      <p:sp>
        <p:nvSpPr>
          <p:cNvPr id="41" name="矩形 40"/>
          <p:cNvSpPr/>
          <p:nvPr/>
        </p:nvSpPr>
        <p:spPr>
          <a:xfrm>
            <a:off x="2170891" y="3761841"/>
            <a:ext cx="9198880" cy="9304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975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kumimoji="1" lang="en-US" altLang="zh-CN" sz="975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			</a:t>
            </a:r>
          </a:p>
          <a:p>
            <a:pPr algn="ctr"/>
            <a:r>
              <a:rPr kumimoji="1" lang="en-US" altLang="zh-CN" sz="975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				</a:t>
            </a:r>
            <a:endParaRPr kumimoji="1" lang="zh-CN" altLang="en-US" sz="975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ïšľîḑê"/>
          <p:cNvSpPr/>
          <p:nvPr/>
        </p:nvSpPr>
        <p:spPr bwMode="auto">
          <a:xfrm>
            <a:off x="5335892" y="3835601"/>
            <a:ext cx="1392197" cy="80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2021</a:t>
            </a:r>
            <a:r>
              <a:rPr lang="zh-CN" altLang="en-US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年中国视频会议行业市场规模达到</a:t>
            </a:r>
            <a:r>
              <a:rPr lang="en-US" altLang="zh-CN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148.2</a:t>
            </a:r>
            <a:r>
              <a:rPr lang="zh-CN" altLang="en-US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亿元，同比增长</a:t>
            </a:r>
            <a:r>
              <a:rPr lang="en-US" altLang="zh-CN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18.3% </a:t>
            </a:r>
            <a:r>
              <a:rPr lang="zh-CN" altLang="en-US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2023</a:t>
            </a:r>
            <a:r>
              <a:rPr lang="zh-CN" altLang="en-US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年有望突破</a:t>
            </a:r>
            <a:r>
              <a:rPr lang="en-US" altLang="zh-CN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200</a:t>
            </a:r>
            <a:r>
              <a:rPr lang="zh-CN" altLang="en-US" sz="900" b="0" i="0" dirty="0">
                <a:solidFill>
                  <a:srgbClr val="252525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亿元。</a:t>
            </a:r>
            <a:endParaRPr lang="zh-CN" altLang="en-US" sz="900" i="0" dirty="0">
              <a:solidFill>
                <a:srgbClr val="252525"/>
              </a:solidFill>
              <a:effectLst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îŝlîdé"/>
          <p:cNvSpPr txBox="1"/>
          <p:nvPr/>
        </p:nvSpPr>
        <p:spPr bwMode="auto">
          <a:xfrm>
            <a:off x="5414933" y="3464935"/>
            <a:ext cx="1180392" cy="24278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35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麦克风应用</a:t>
            </a:r>
          </a:p>
        </p:txBody>
      </p:sp>
      <p:grpSp>
        <p:nvGrpSpPr>
          <p:cNvPr id="48" name="Group 19"/>
          <p:cNvGrpSpPr/>
          <p:nvPr/>
        </p:nvGrpSpPr>
        <p:grpSpPr>
          <a:xfrm>
            <a:off x="5751937" y="2758378"/>
            <a:ext cx="471990" cy="601113"/>
            <a:chOff x="4011225" y="2114029"/>
            <a:chExt cx="334341" cy="393421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9" name="Freeform 68"/>
            <p:cNvSpPr>
              <a:spLocks noEditPoints="1"/>
            </p:cNvSpPr>
            <p:nvPr/>
          </p:nvSpPr>
          <p:spPr bwMode="auto">
            <a:xfrm>
              <a:off x="4011225" y="2114029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975" dirty="0"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50" name="Freeform 69"/>
            <p:cNvSpPr>
              <a:spLocks noEditPoints="1"/>
            </p:cNvSpPr>
            <p:nvPr/>
          </p:nvSpPr>
          <p:spPr bwMode="auto">
            <a:xfrm>
              <a:off x="4175853" y="2204505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975" dirty="0"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51" name="Freeform 70"/>
            <p:cNvSpPr/>
            <p:nvPr/>
          </p:nvSpPr>
          <p:spPr bwMode="auto">
            <a:xfrm>
              <a:off x="419057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975" dirty="0"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52" name="Freeform 71"/>
            <p:cNvSpPr/>
            <p:nvPr/>
          </p:nvSpPr>
          <p:spPr bwMode="auto">
            <a:xfrm>
              <a:off x="409539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975" dirty="0"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</p:grpSp>
      <p:pic>
        <p:nvPicPr>
          <p:cNvPr id="53" name="图形 52" descr="汽车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8575" y="2680934"/>
            <a:ext cx="822398" cy="822398"/>
          </a:xfrm>
          <a:prstGeom prst="rect">
            <a:avLst/>
          </a:prstGeom>
        </p:spPr>
      </p:pic>
      <p:sp>
        <p:nvSpPr>
          <p:cNvPr id="59" name="iṧ1ïdé"/>
          <p:cNvSpPr/>
          <p:nvPr/>
        </p:nvSpPr>
        <p:spPr bwMode="auto">
          <a:xfrm>
            <a:off x="2267471" y="3912277"/>
            <a:ext cx="1393557" cy="77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342900"/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2022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年，汽车产销分别完成</a:t>
            </a: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2702.1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万辆和</a:t>
            </a: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2686.4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万辆。</a:t>
            </a:r>
            <a:r>
              <a:rPr lang="zh-CN" altLang="en-US" sz="900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900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2023</a:t>
            </a:r>
            <a:r>
              <a:rPr lang="zh-CN" altLang="en-US" sz="900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年预计中国汽车市场总销量为</a:t>
            </a:r>
            <a:r>
              <a:rPr lang="en-US" altLang="zh-CN" sz="900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2760</a:t>
            </a:r>
            <a:r>
              <a:rPr lang="zh-CN" altLang="en-US" sz="900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万辆，同比增长</a:t>
            </a:r>
            <a:r>
              <a:rPr lang="en-US" altLang="zh-CN" sz="900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3%</a:t>
            </a:r>
            <a:endParaRPr lang="zh-CN" altLang="en-US" sz="900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</p:txBody>
      </p:sp>
      <p:sp>
        <p:nvSpPr>
          <p:cNvPr id="62" name="ïŝļiḓê"/>
          <p:cNvSpPr txBox="1"/>
          <p:nvPr/>
        </p:nvSpPr>
        <p:spPr bwMode="auto">
          <a:xfrm>
            <a:off x="2367271" y="3524556"/>
            <a:ext cx="1084295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35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智能座舱</a:t>
            </a:r>
          </a:p>
        </p:txBody>
      </p:sp>
      <p:sp>
        <p:nvSpPr>
          <p:cNvPr id="64" name="ïṧľîḑe"/>
          <p:cNvSpPr/>
          <p:nvPr/>
        </p:nvSpPr>
        <p:spPr bwMode="auto">
          <a:xfrm>
            <a:off x="10050889" y="3835560"/>
            <a:ext cx="1241147" cy="5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342900"/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工业噪音隔离和听觉保护助听器和特种行业</a:t>
            </a:r>
          </a:p>
        </p:txBody>
      </p:sp>
      <p:sp>
        <p:nvSpPr>
          <p:cNvPr id="66" name="ïsļïďè"/>
          <p:cNvSpPr txBox="1"/>
          <p:nvPr/>
        </p:nvSpPr>
        <p:spPr bwMode="auto">
          <a:xfrm>
            <a:off x="10050889" y="3475923"/>
            <a:ext cx="1180392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35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特种行业</a:t>
            </a:r>
          </a:p>
        </p:txBody>
      </p:sp>
      <p:pic>
        <p:nvPicPr>
          <p:cNvPr id="67" name="图形 66" descr="耳机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80656" y="2717063"/>
            <a:ext cx="758860" cy="758860"/>
          </a:xfrm>
          <a:prstGeom prst="rect">
            <a:avLst/>
          </a:prstGeom>
        </p:spPr>
      </p:pic>
      <p:sp>
        <p:nvSpPr>
          <p:cNvPr id="68" name="íSlîḓé"/>
          <p:cNvSpPr txBox="1"/>
          <p:nvPr/>
        </p:nvSpPr>
        <p:spPr bwMode="auto">
          <a:xfrm>
            <a:off x="4028143" y="3475923"/>
            <a:ext cx="801046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35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耳机</a:t>
            </a:r>
          </a:p>
        </p:txBody>
      </p:sp>
      <p:sp>
        <p:nvSpPr>
          <p:cNvPr id="70" name="矩形 69"/>
          <p:cNvSpPr/>
          <p:nvPr/>
        </p:nvSpPr>
        <p:spPr>
          <a:xfrm>
            <a:off x="3797129" y="3842859"/>
            <a:ext cx="132724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2023</a:t>
            </a:r>
            <a:r>
              <a:rPr lang="zh-CN" altLang="en-US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年预计全球耳机出货近</a:t>
            </a:r>
            <a:r>
              <a:rPr lang="en-US" altLang="zh-CN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10</a:t>
            </a:r>
            <a:r>
              <a:rPr lang="zh-CN" altLang="en-US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亿条，其中有线耳机超过</a:t>
            </a:r>
            <a:r>
              <a:rPr lang="en-US" altLang="zh-CN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6</a:t>
            </a:r>
            <a:r>
              <a:rPr lang="zh-CN" altLang="en-US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亿条；专业耳机（降噪、游戏、</a:t>
            </a:r>
            <a:r>
              <a:rPr lang="en-US" altLang="zh-CN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Hi-Res</a:t>
            </a:r>
            <a:r>
              <a:rPr lang="zh-CN" altLang="en-US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）</a:t>
            </a:r>
            <a:r>
              <a:rPr lang="en-US" altLang="zh-CN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3</a:t>
            </a:r>
            <a:r>
              <a:rPr lang="zh-CN" altLang="en-US" sz="900" dirty="0">
                <a:latin typeface="微软雅黑" charset="0"/>
                <a:ea typeface="微软雅黑" charset="0"/>
                <a:cs typeface="微软雅黑" charset="0"/>
                <a:sym typeface="+mn-lt"/>
              </a:rPr>
              <a:t>亿台以上</a:t>
            </a: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962" b="93893" l="5699" r="92831">
                        <a14:foregroundMark x1="17463" y1="37023" x2="17463" y2="37023"/>
                        <a14:foregroundMark x1="37684" y1="17939" x2="37684" y2="17939"/>
                        <a14:foregroundMark x1="58456" y1="81870" x2="58456" y2="81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124" y="2527981"/>
            <a:ext cx="650187" cy="649374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393700" y="3320415"/>
            <a:ext cx="1577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charset="0"/>
                <a:ea typeface="微软雅黑" charset="0"/>
              </a:rPr>
              <a:t>九音专业音频处理器</a:t>
            </a:r>
          </a:p>
        </p:txBody>
      </p:sp>
      <p:sp>
        <p:nvSpPr>
          <p:cNvPr id="73" name="三角形 16"/>
          <p:cNvSpPr/>
          <p:nvPr/>
        </p:nvSpPr>
        <p:spPr>
          <a:xfrm rot="5400000" flipH="1">
            <a:off x="1446580" y="2863389"/>
            <a:ext cx="996107" cy="152515"/>
          </a:xfrm>
          <a:prstGeom prst="triangle">
            <a:avLst>
              <a:gd name="adj" fmla="val 5093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5000">
                <a:schemeClr val="bg1">
                  <a:lumMod val="8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75" dirty="0">
              <a:latin typeface="微软雅黑" charset="0"/>
              <a:ea typeface="微软雅黑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72947" y="4771315"/>
            <a:ext cx="10280213" cy="224126"/>
            <a:chOff x="731016" y="3179395"/>
            <a:chExt cx="7898524" cy="117815"/>
          </a:xfrm>
        </p:grpSpPr>
        <p:sp>
          <p:nvSpPr>
            <p:cNvPr id="75" name="等腰三角形 74"/>
            <p:cNvSpPr/>
            <p:nvPr/>
          </p:nvSpPr>
          <p:spPr>
            <a:xfrm rot="10800000">
              <a:off x="4361231" y="3198921"/>
              <a:ext cx="227930" cy="98289"/>
            </a:xfrm>
            <a:prstGeom prst="triangle">
              <a:avLst>
                <a:gd name="adj" fmla="val 5000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731016" y="3179395"/>
              <a:ext cx="7898524" cy="20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2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5455" b="95091" l="9607" r="897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8212" y="2554528"/>
            <a:ext cx="678546" cy="814846"/>
          </a:xfrm>
          <a:prstGeom prst="rect">
            <a:avLst/>
          </a:prstGeom>
        </p:spPr>
      </p:pic>
      <p:sp>
        <p:nvSpPr>
          <p:cNvPr id="78" name="iṧ1ïdé"/>
          <p:cNvSpPr/>
          <p:nvPr/>
        </p:nvSpPr>
        <p:spPr bwMode="auto">
          <a:xfrm>
            <a:off x="6968595" y="3835560"/>
            <a:ext cx="1327247" cy="77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342900"/>
            <a:r>
              <a:rPr lang="zh-CN" altLang="en-US" sz="900" dirty="0">
                <a:solidFill>
                  <a:srgbClr val="252525"/>
                </a:solidFill>
                <a:latin typeface="微软雅黑" charset="0"/>
                <a:ea typeface="微软雅黑" charset="0"/>
                <a:cs typeface="微软雅黑" charset="0"/>
              </a:rPr>
              <a:t>预计</a:t>
            </a:r>
            <a:r>
              <a:rPr lang="en-US" altLang="zh-CN" sz="900" dirty="0">
                <a:solidFill>
                  <a:srgbClr val="252525"/>
                </a:solidFill>
                <a:latin typeface="微软雅黑" charset="0"/>
                <a:ea typeface="微软雅黑" charset="0"/>
                <a:cs typeface="微软雅黑" charset="0"/>
              </a:rPr>
              <a:t>2023</a:t>
            </a:r>
            <a:r>
              <a:rPr lang="zh-CN" altLang="en-US" sz="900" dirty="0">
                <a:solidFill>
                  <a:srgbClr val="252525"/>
                </a:solidFill>
                <a:latin typeface="微软雅黑" charset="0"/>
                <a:ea typeface="微软雅黑" charset="0"/>
                <a:cs typeface="微软雅黑" charset="0"/>
              </a:rPr>
              <a:t>年我国主要电子音响产品总市场规模将达</a:t>
            </a:r>
            <a:r>
              <a:rPr lang="en-US" altLang="zh-CN" sz="900" dirty="0">
                <a:solidFill>
                  <a:srgbClr val="252525"/>
                </a:solidFill>
                <a:latin typeface="微软雅黑" charset="0"/>
                <a:ea typeface="微软雅黑" charset="0"/>
                <a:cs typeface="微软雅黑" charset="0"/>
              </a:rPr>
              <a:t>4451</a:t>
            </a:r>
            <a:r>
              <a:rPr lang="zh-CN" altLang="en-US" sz="900" dirty="0">
                <a:solidFill>
                  <a:srgbClr val="252525"/>
                </a:solidFill>
                <a:latin typeface="微软雅黑" charset="0"/>
                <a:ea typeface="微软雅黑" charset="0"/>
                <a:cs typeface="微软雅黑" charset="0"/>
              </a:rPr>
              <a:t>亿元</a:t>
            </a:r>
            <a:endParaRPr lang="zh-CN" altLang="en-US" sz="900" dirty="0">
              <a:solidFill>
                <a:srgbClr val="252525"/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73000" contrast="-12000"/>
                    </a14:imgEffect>
                    <a14:imgEffect>
                      <a14:colorTemperature colorTemp="10119"/>
                    </a14:imgEffect>
                    <a14:imgEffect>
                      <a14:saturation sat="318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1551" y="2789957"/>
            <a:ext cx="1152879" cy="573444"/>
          </a:xfrm>
          <a:prstGeom prst="rect">
            <a:avLst/>
          </a:prstGeom>
          <a:noFill/>
        </p:spPr>
      </p:pic>
      <p:sp>
        <p:nvSpPr>
          <p:cNvPr id="80" name="ïŝļiḓê"/>
          <p:cNvSpPr txBox="1"/>
          <p:nvPr/>
        </p:nvSpPr>
        <p:spPr bwMode="auto">
          <a:xfrm>
            <a:off x="6959985" y="3475923"/>
            <a:ext cx="1084295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35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专业音响</a:t>
            </a:r>
          </a:p>
        </p:txBody>
      </p:sp>
      <p:pic>
        <p:nvPicPr>
          <p:cNvPr id="84" name="Picture 4" descr="查看源图像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59" y="1824279"/>
            <a:ext cx="999360" cy="9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6" y="1952483"/>
            <a:ext cx="662227" cy="57682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4486">
            <a:off x="5592245" y="1453429"/>
            <a:ext cx="673309" cy="575499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24" y="2111148"/>
            <a:ext cx="869810" cy="509551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99" y="1211759"/>
            <a:ext cx="518562" cy="625981"/>
          </a:xfrm>
          <a:prstGeom prst="rect">
            <a:avLst/>
          </a:prstGeom>
        </p:spPr>
      </p:pic>
      <p:pic>
        <p:nvPicPr>
          <p:cNvPr id="1026" name="Picture 2" descr="智能语音控制设计图__PSD分层素材_PSD分层素材_设计图库_昵图网nipic.com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18" y="2031969"/>
            <a:ext cx="1226205" cy="7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语音交互和手势交互在汽车上的发展与应用 - 知乎"/>
          <p:cNvPicPr>
            <a:picLocks noChangeAspect="1"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40"/>
          <a:stretch>
            <a:fillRect/>
          </a:stretch>
        </p:blipFill>
        <p:spPr bwMode="auto">
          <a:xfrm>
            <a:off x="2399184" y="1277011"/>
            <a:ext cx="1210039" cy="7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厂家定制军工被动降噪+ANC主动降噪+ENC通话降噪战术头戴式耳机-阿里巴巴"/>
          <p:cNvPicPr>
            <a:picLocks noChangeAspect="1" noChangeArrowheads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3" t="9941" r="12900" b="13215"/>
          <a:stretch>
            <a:fillRect/>
          </a:stretch>
        </p:blipFill>
        <p:spPr bwMode="auto">
          <a:xfrm>
            <a:off x="10155718" y="1596239"/>
            <a:ext cx="933105" cy="8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F大奖蓝牙音箱设计_数码|路通一方-优秀工业设计作品-优概念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48" y="1807684"/>
            <a:ext cx="1264264" cy="9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881492" y="1286455"/>
            <a:ext cx="1235924" cy="619569"/>
          </a:xfrm>
          <a:prstGeom prst="rect">
            <a:avLst/>
          </a:prstGeom>
        </p:spPr>
      </p:pic>
      <p:sp>
        <p:nvSpPr>
          <p:cNvPr id="3" name="íṥḷïḍé"/>
          <p:cNvSpPr/>
          <p:nvPr/>
        </p:nvSpPr>
        <p:spPr bwMode="auto">
          <a:xfrm>
            <a:off x="8426297" y="3857698"/>
            <a:ext cx="1327246" cy="69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/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2022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年中国智能语音产业规模达</a:t>
            </a: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215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亿元且维持较高增速，预计到</a:t>
            </a: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2026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年产业规模可达</a:t>
            </a: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469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亿元</a:t>
            </a:r>
          </a:p>
        </p:txBody>
      </p:sp>
      <p:grpSp>
        <p:nvGrpSpPr>
          <p:cNvPr id="4" name="iŝľiḓé"/>
          <p:cNvGrpSpPr/>
          <p:nvPr/>
        </p:nvGrpSpPr>
        <p:grpSpPr>
          <a:xfrm>
            <a:off x="8791549" y="2829618"/>
            <a:ext cx="490378" cy="592341"/>
            <a:chOff x="7500938" y="2982913"/>
            <a:chExt cx="685800" cy="817562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8" name="işļíďé"/>
            <p:cNvSpPr/>
            <p:nvPr/>
          </p:nvSpPr>
          <p:spPr bwMode="auto">
            <a:xfrm>
              <a:off x="7500938" y="2982913"/>
              <a:ext cx="685800" cy="817562"/>
            </a:xfrm>
            <a:custGeom>
              <a:avLst/>
              <a:gdLst/>
              <a:ahLst/>
              <a:cxnLst>
                <a:cxn ang="0">
                  <a:pos x="148" y="190"/>
                </a:cxn>
                <a:cxn ang="0">
                  <a:pos x="107" y="190"/>
                </a:cxn>
                <a:cxn ang="0">
                  <a:pos x="107" y="178"/>
                </a:cxn>
                <a:cxn ang="0">
                  <a:pos x="180" y="90"/>
                </a:cxn>
                <a:cxn ang="0">
                  <a:pos x="126" y="7"/>
                </a:cxn>
                <a:cxn ang="0">
                  <a:pos x="126" y="8"/>
                </a:cxn>
                <a:cxn ang="0">
                  <a:pos x="90" y="0"/>
                </a:cxn>
                <a:cxn ang="0">
                  <a:pos x="54" y="8"/>
                </a:cxn>
                <a:cxn ang="0">
                  <a:pos x="54" y="7"/>
                </a:cxn>
                <a:cxn ang="0">
                  <a:pos x="0" y="90"/>
                </a:cxn>
                <a:cxn ang="0">
                  <a:pos x="73" y="178"/>
                </a:cxn>
                <a:cxn ang="0">
                  <a:pos x="73" y="190"/>
                </a:cxn>
                <a:cxn ang="0">
                  <a:pos x="32" y="190"/>
                </a:cxn>
                <a:cxn ang="0">
                  <a:pos x="23" y="198"/>
                </a:cxn>
                <a:cxn ang="0">
                  <a:pos x="23" y="215"/>
                </a:cxn>
                <a:cxn ang="0">
                  <a:pos x="156" y="215"/>
                </a:cxn>
                <a:cxn ang="0">
                  <a:pos x="156" y="198"/>
                </a:cxn>
                <a:cxn ang="0">
                  <a:pos x="148" y="190"/>
                </a:cxn>
                <a:cxn ang="0">
                  <a:pos x="120" y="14"/>
                </a:cxn>
                <a:cxn ang="0">
                  <a:pos x="90" y="26"/>
                </a:cxn>
                <a:cxn ang="0">
                  <a:pos x="60" y="14"/>
                </a:cxn>
                <a:cxn ang="0">
                  <a:pos x="90" y="8"/>
                </a:cxn>
                <a:cxn ang="0">
                  <a:pos x="120" y="14"/>
                </a:cxn>
                <a:cxn ang="0">
                  <a:pos x="46" y="90"/>
                </a:cxn>
                <a:cxn ang="0">
                  <a:pos x="90" y="46"/>
                </a:cxn>
                <a:cxn ang="0">
                  <a:pos x="134" y="90"/>
                </a:cxn>
                <a:cxn ang="0">
                  <a:pos x="90" y="134"/>
                </a:cxn>
                <a:cxn ang="0">
                  <a:pos x="46" y="90"/>
                </a:cxn>
                <a:cxn ang="0">
                  <a:pos x="46" y="90"/>
                </a:cxn>
                <a:cxn ang="0">
                  <a:pos x="46" y="90"/>
                </a:cxn>
              </a:cxnLst>
              <a:rect l="0" t="0" r="r" b="b"/>
              <a:pathLst>
                <a:path w="180" h="215">
                  <a:moveTo>
                    <a:pt x="148" y="190"/>
                  </a:moveTo>
                  <a:cubicBezTo>
                    <a:pt x="107" y="190"/>
                    <a:pt x="107" y="190"/>
                    <a:pt x="107" y="190"/>
                  </a:cubicBezTo>
                  <a:cubicBezTo>
                    <a:pt x="107" y="178"/>
                    <a:pt x="107" y="178"/>
                    <a:pt x="107" y="178"/>
                  </a:cubicBezTo>
                  <a:cubicBezTo>
                    <a:pt x="148" y="170"/>
                    <a:pt x="180" y="134"/>
                    <a:pt x="180" y="90"/>
                  </a:cubicBezTo>
                  <a:cubicBezTo>
                    <a:pt x="180" y="53"/>
                    <a:pt x="158" y="21"/>
                    <a:pt x="126" y="7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15" y="3"/>
                    <a:pt x="103" y="0"/>
                    <a:pt x="90" y="0"/>
                  </a:cubicBezTo>
                  <a:cubicBezTo>
                    <a:pt x="77" y="0"/>
                    <a:pt x="65" y="3"/>
                    <a:pt x="54" y="8"/>
                  </a:cubicBezTo>
                  <a:cubicBezTo>
                    <a:pt x="54" y="8"/>
                    <a:pt x="54" y="8"/>
                    <a:pt x="54" y="7"/>
                  </a:cubicBezTo>
                  <a:cubicBezTo>
                    <a:pt x="22" y="21"/>
                    <a:pt x="0" y="53"/>
                    <a:pt x="0" y="90"/>
                  </a:cubicBezTo>
                  <a:cubicBezTo>
                    <a:pt x="0" y="134"/>
                    <a:pt x="32" y="170"/>
                    <a:pt x="73" y="178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24" y="190"/>
                    <a:pt x="23" y="198"/>
                    <a:pt x="23" y="198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56" y="198"/>
                    <a:pt x="156" y="198"/>
                    <a:pt x="156" y="198"/>
                  </a:cubicBezTo>
                  <a:cubicBezTo>
                    <a:pt x="156" y="193"/>
                    <a:pt x="153" y="190"/>
                    <a:pt x="148" y="190"/>
                  </a:cubicBezTo>
                  <a:close/>
                  <a:moveTo>
                    <a:pt x="120" y="14"/>
                  </a:moveTo>
                  <a:cubicBezTo>
                    <a:pt x="112" y="21"/>
                    <a:pt x="101" y="26"/>
                    <a:pt x="90" y="26"/>
                  </a:cubicBezTo>
                  <a:cubicBezTo>
                    <a:pt x="78" y="26"/>
                    <a:pt x="68" y="21"/>
                    <a:pt x="60" y="14"/>
                  </a:cubicBezTo>
                  <a:cubicBezTo>
                    <a:pt x="69" y="10"/>
                    <a:pt x="79" y="8"/>
                    <a:pt x="90" y="8"/>
                  </a:cubicBezTo>
                  <a:cubicBezTo>
                    <a:pt x="100" y="8"/>
                    <a:pt x="111" y="10"/>
                    <a:pt x="120" y="14"/>
                  </a:cubicBezTo>
                  <a:close/>
                  <a:moveTo>
                    <a:pt x="46" y="90"/>
                  </a:moveTo>
                  <a:cubicBezTo>
                    <a:pt x="46" y="65"/>
                    <a:pt x="65" y="46"/>
                    <a:pt x="90" y="46"/>
                  </a:cubicBezTo>
                  <a:cubicBezTo>
                    <a:pt x="114" y="46"/>
                    <a:pt x="134" y="65"/>
                    <a:pt x="134" y="90"/>
                  </a:cubicBezTo>
                  <a:cubicBezTo>
                    <a:pt x="134" y="114"/>
                    <a:pt x="114" y="134"/>
                    <a:pt x="90" y="134"/>
                  </a:cubicBezTo>
                  <a:cubicBezTo>
                    <a:pt x="65" y="134"/>
                    <a:pt x="46" y="114"/>
                    <a:pt x="46" y="90"/>
                  </a:cubicBezTo>
                  <a:close/>
                  <a:moveTo>
                    <a:pt x="46" y="90"/>
                  </a:moveTo>
                  <a:cubicBezTo>
                    <a:pt x="46" y="90"/>
                    <a:pt x="46" y="90"/>
                    <a:pt x="46" y="9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350" dirty="0"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ísļiḓe"/>
            <p:cNvSpPr/>
            <p:nvPr/>
          </p:nvSpPr>
          <p:spPr bwMode="auto">
            <a:xfrm>
              <a:off x="7751763" y="3236913"/>
              <a:ext cx="179388" cy="176212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24" y="0"/>
                </a:cxn>
                <a:cxn ang="0">
                  <a:pos x="12" y="3"/>
                </a:cxn>
                <a:cxn ang="0">
                  <a:pos x="15" y="2"/>
                </a:cxn>
                <a:cxn ang="0">
                  <a:pos x="27" y="14"/>
                </a:cxn>
                <a:cxn ang="0">
                  <a:pos x="15" y="26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0" y="23"/>
                </a:cxn>
                <a:cxn ang="0">
                  <a:pos x="24" y="46"/>
                </a:cxn>
                <a:cxn ang="0">
                  <a:pos x="47" y="23"/>
                </a:cxn>
                <a:cxn ang="0">
                  <a:pos x="47" y="23"/>
                </a:cxn>
                <a:cxn ang="0">
                  <a:pos x="47" y="23"/>
                </a:cxn>
              </a:cxnLst>
              <a:rect l="0" t="0" r="r" b="b"/>
              <a:pathLst>
                <a:path w="47" h="46">
                  <a:moveTo>
                    <a:pt x="47" y="23"/>
                  </a:moveTo>
                  <a:cubicBezTo>
                    <a:pt x="47" y="10"/>
                    <a:pt x="37" y="0"/>
                    <a:pt x="24" y="0"/>
                  </a:cubicBezTo>
                  <a:cubicBezTo>
                    <a:pt x="19" y="0"/>
                    <a:pt x="15" y="1"/>
                    <a:pt x="12" y="3"/>
                  </a:cubicBezTo>
                  <a:cubicBezTo>
                    <a:pt x="13" y="3"/>
                    <a:pt x="14" y="2"/>
                    <a:pt x="15" y="2"/>
                  </a:cubicBezTo>
                  <a:cubicBezTo>
                    <a:pt x="22" y="2"/>
                    <a:pt x="27" y="8"/>
                    <a:pt x="27" y="14"/>
                  </a:cubicBezTo>
                  <a:cubicBezTo>
                    <a:pt x="27" y="21"/>
                    <a:pt x="22" y="26"/>
                    <a:pt x="15" y="26"/>
                  </a:cubicBezTo>
                  <a:cubicBezTo>
                    <a:pt x="9" y="26"/>
                    <a:pt x="3" y="21"/>
                    <a:pt x="3" y="14"/>
                  </a:cubicBezTo>
                  <a:cubicBezTo>
                    <a:pt x="3" y="13"/>
                    <a:pt x="4" y="12"/>
                    <a:pt x="4" y="11"/>
                  </a:cubicBezTo>
                  <a:cubicBezTo>
                    <a:pt x="2" y="14"/>
                    <a:pt x="0" y="18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ubicBezTo>
                    <a:pt x="37" y="46"/>
                    <a:pt x="47" y="36"/>
                    <a:pt x="47" y="23"/>
                  </a:cubicBezTo>
                  <a:close/>
                  <a:moveTo>
                    <a:pt x="47" y="23"/>
                  </a:moveTo>
                  <a:cubicBezTo>
                    <a:pt x="47" y="23"/>
                    <a:pt x="47" y="23"/>
                    <a:pt x="47" y="2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wrap="square" lIns="68580" tIns="34290" rIns="68580" bIns="3429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350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0" name="íSlîḓé"/>
          <p:cNvSpPr txBox="1"/>
          <p:nvPr/>
        </p:nvSpPr>
        <p:spPr bwMode="auto">
          <a:xfrm>
            <a:off x="8509399" y="3498061"/>
            <a:ext cx="1015199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350" dirty="0" err="1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</a:rPr>
              <a:t>AIoT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621" y="2064592"/>
            <a:ext cx="745507" cy="687649"/>
          </a:xfrm>
          <a:prstGeom prst="rect">
            <a:avLst/>
          </a:prstGeom>
        </p:spPr>
      </p:pic>
      <p:pic>
        <p:nvPicPr>
          <p:cNvPr id="12" name="Picture 4" descr="联想智能电视视频发布会_新浪网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233" y="1392953"/>
            <a:ext cx="895741" cy="59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1" y="3711785"/>
            <a:ext cx="3799405" cy="3150009"/>
          </a:xfrm>
          <a:prstGeom prst="rect">
            <a:avLst/>
          </a:prstGeom>
        </p:spPr>
      </p:pic>
      <p:sp>
        <p:nvSpPr>
          <p:cNvPr id="15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SNC8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32Bit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高性能音频信号处理器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24" y="6321085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ïṣlidè"/>
          <p:cNvSpPr/>
          <p:nvPr/>
        </p:nvSpPr>
        <p:spPr bwMode="auto">
          <a:xfrm>
            <a:off x="715155" y="1434780"/>
            <a:ext cx="5380845" cy="111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SNC8x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系列音频信号处理器，集成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算法和高质量编解码器、高性能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、高速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与电源管理单元。</a:t>
            </a:r>
            <a:endParaRPr lang="en-US" altLang="zh-CN" sz="1400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单芯片高集成度，大幅降低了产品的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成本和开发周期。</a:t>
            </a:r>
            <a:endParaRPr lang="en-US" altLang="zh-CN" sz="1400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丰富的开发者生态</a:t>
            </a:r>
            <a:endParaRPr lang="en-US" altLang="zh-CN" sz="1400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ïṣlidè"/>
          <p:cNvSpPr/>
          <p:nvPr/>
        </p:nvSpPr>
        <p:spPr bwMode="auto">
          <a:xfrm>
            <a:off x="6471549" y="1705241"/>
            <a:ext cx="5135273" cy="412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8000" rIns="90000" bIns="46800" anchor="t" anchorCtr="0">
            <a:normAutofit fontScale="92500" lnSpcReduction="10000"/>
          </a:bodyPr>
          <a:lstStyle/>
          <a:p>
            <a:pPr defTabSz="913765" eaLnBrk="1" hangingPunct="1">
              <a:lnSpc>
                <a:spcPct val="150000"/>
              </a:lnSpc>
            </a:pPr>
            <a:r>
              <a:rPr lang="zh-CN" altLang="en-US" sz="2265" b="1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关键技术指标</a:t>
            </a:r>
            <a:endParaRPr lang="en-US" altLang="zh-CN" sz="2265" b="1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Cadence </a:t>
            </a:r>
            <a:r>
              <a:rPr lang="en-US" altLang="zh-CN" sz="1465" dirty="0" err="1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Tensilica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HiFi3 DSP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 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@200MHz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位浮点计算单元、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硬件加速</a:t>
            </a:r>
            <a:endParaRPr lang="en-US" altLang="zh-CN" sz="146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AGC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DRC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、混音器、风噪抑制</a:t>
            </a:r>
            <a:endParaRPr lang="en-US" altLang="zh-CN" sz="146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LDO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DC-DC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电源管理单元</a:t>
            </a:r>
            <a:endParaRPr lang="en-US" altLang="zh-CN" sz="146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位高精度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ADC, SNR&gt;=106dB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，采样率高达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192kHz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位高精度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DAC, SNR&gt;=110dB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，采样率高达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192kHz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USB2.0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高速控制器与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PHY, 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UAC 1.0/2.0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路全双工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I²S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输出，采样率高达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192kHz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路模拟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路数字麦克风</a:t>
            </a:r>
            <a:endParaRPr lang="en-US" altLang="zh-CN" sz="146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路全双工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JTAG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SAR ADC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I²C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61" y="2837243"/>
            <a:ext cx="4338632" cy="3450064"/>
          </a:xfrm>
          <a:prstGeom prst="rect">
            <a:avLst/>
          </a:prstGeom>
          <a:noFill/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2023-2-20</a:t>
            </a:r>
            <a:endParaRPr lang="zh-CN" altLang="en-US" sz="1600" dirty="0"/>
          </a:p>
        </p:txBody>
      </p:sp>
      <p:sp>
        <p:nvSpPr>
          <p:cNvPr id="2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</p:spPr>
        <p:txBody>
          <a:bodyPr/>
          <a:lstStyle/>
          <a:p>
            <a:pPr>
              <a:defRPr/>
            </a:pPr>
            <a:r>
              <a:rPr lang="zh-CN" altLang="en-US" sz="1600"/>
              <a:t>深圳市九音科技有限公司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85997A-6D48-C0CB-7489-69B19276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07" y="3945810"/>
            <a:ext cx="4202069" cy="227349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791730D-8682-F946-C434-7C303320CBDC}"/>
              </a:ext>
            </a:extLst>
          </p:cNvPr>
          <p:cNvSpPr txBox="1"/>
          <p:nvPr/>
        </p:nvSpPr>
        <p:spPr>
          <a:xfrm>
            <a:off x="817119" y="430106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典型应用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麦克风阵列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12EBF-C04B-DEAA-5CBE-930D06CDE680}"/>
              </a:ext>
            </a:extLst>
          </p:cNvPr>
          <p:cNvSpPr/>
          <p:nvPr/>
        </p:nvSpPr>
        <p:spPr>
          <a:xfrm>
            <a:off x="11724" y="6321086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ïṣlidè">
            <a:extLst>
              <a:ext uri="{FF2B5EF4-FFF2-40B4-BE49-F238E27FC236}">
                <a16:creationId xmlns:a16="http://schemas.microsoft.com/office/drawing/2014/main" id="{53582940-5633-0937-A7C4-41FC58509D3B}"/>
              </a:ext>
            </a:extLst>
          </p:cNvPr>
          <p:cNvSpPr/>
          <p:nvPr/>
        </p:nvSpPr>
        <p:spPr bwMode="auto">
          <a:xfrm>
            <a:off x="820758" y="1748723"/>
            <a:ext cx="3668018" cy="385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/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技术特色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搭载</a:t>
            </a:r>
            <a:r>
              <a:rPr lang="x-none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Mask神经网络算法，具有更好的鲁棒性、拾音效果更远，声音更清晰，正常办公室场景5米距离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拾音，</a:t>
            </a:r>
            <a:r>
              <a:rPr lang="zh-CN" altLang="x-none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喇叭、功放、腔体及结构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的适配性更高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接口性能：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2/4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支持线性，麦间距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20mm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30mm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35mm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40mm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UAC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音频输出，支持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口音频输出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路回采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支持环形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支持串口和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UAC OTA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算法支持：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远程拾音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回声消除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混响抑制</a:t>
            </a: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降噪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endParaRPr lang="x-none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8" name="ïṣlidè">
            <a:extLst>
              <a:ext uri="{FF2B5EF4-FFF2-40B4-BE49-F238E27FC236}">
                <a16:creationId xmlns:a16="http://schemas.microsoft.com/office/drawing/2014/main" id="{E29F4264-56DD-D89B-C3C8-D8BD09216CE6}"/>
              </a:ext>
            </a:extLst>
          </p:cNvPr>
          <p:cNvSpPr/>
          <p:nvPr/>
        </p:nvSpPr>
        <p:spPr bwMode="auto">
          <a:xfrm>
            <a:off x="9174838" y="2134246"/>
            <a:ext cx="2527376" cy="15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ts val="22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高品质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ts val="2240"/>
              </a:lnSpc>
              <a:spcBef>
                <a:spcPts val="133"/>
              </a:spcBef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USB2.0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UAC1.0/2.0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自适应，设备兼容性强。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89DD192-44B3-6F4C-CB73-F713D4209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6" y="135467"/>
            <a:ext cx="1083789" cy="1083789"/>
          </a:xfrm>
          <a:prstGeom prst="rect">
            <a:avLst/>
          </a:prstGeom>
        </p:spPr>
      </p:pic>
      <p:sp>
        <p:nvSpPr>
          <p:cNvPr id="22" name="日期占位符 1">
            <a:extLst>
              <a:ext uri="{FF2B5EF4-FFF2-40B4-BE49-F238E27FC236}">
                <a16:creationId xmlns:a16="http://schemas.microsoft.com/office/drawing/2014/main" id="{1D85118E-5EAD-CDA2-F964-E2027E00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2023-2-20</a:t>
            </a:r>
            <a:endParaRPr lang="zh-CN" altLang="en-US" dirty="0"/>
          </a:p>
        </p:txBody>
      </p:sp>
      <p:sp>
        <p:nvSpPr>
          <p:cNvPr id="23" name="页脚占位符 2">
            <a:extLst>
              <a:ext uri="{FF2B5EF4-FFF2-40B4-BE49-F238E27FC236}">
                <a16:creationId xmlns:a16="http://schemas.microsoft.com/office/drawing/2014/main" id="{153BB7DC-E132-E9E3-B686-D632EFCA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6EE977D7-580E-5A65-BBAE-29FC54C1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</p:spPr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F1A59D-5969-45B3-5224-87BBCCF9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37" y="1366006"/>
            <a:ext cx="2193070" cy="219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011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791730D-8682-F946-C434-7C303320CBDC}"/>
              </a:ext>
            </a:extLst>
          </p:cNvPr>
          <p:cNvSpPr txBox="1"/>
          <p:nvPr/>
        </p:nvSpPr>
        <p:spPr>
          <a:xfrm>
            <a:off x="817119" y="430106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典型应用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麦克风阵列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12EBF-C04B-DEAA-5CBE-930D06CDE680}"/>
              </a:ext>
            </a:extLst>
          </p:cNvPr>
          <p:cNvSpPr/>
          <p:nvPr/>
        </p:nvSpPr>
        <p:spPr>
          <a:xfrm>
            <a:off x="11724" y="6321086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89DD192-44B3-6F4C-CB73-F713D420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6" y="135467"/>
            <a:ext cx="1083789" cy="1083789"/>
          </a:xfrm>
          <a:prstGeom prst="rect">
            <a:avLst/>
          </a:prstGeom>
        </p:spPr>
      </p:pic>
      <p:sp>
        <p:nvSpPr>
          <p:cNvPr id="22" name="日期占位符 1">
            <a:extLst>
              <a:ext uri="{FF2B5EF4-FFF2-40B4-BE49-F238E27FC236}">
                <a16:creationId xmlns:a16="http://schemas.microsoft.com/office/drawing/2014/main" id="{1D85118E-5EAD-CDA2-F964-E2027E00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2023-2-20</a:t>
            </a:r>
            <a:endParaRPr lang="zh-CN" altLang="en-US" dirty="0"/>
          </a:p>
        </p:txBody>
      </p:sp>
      <p:sp>
        <p:nvSpPr>
          <p:cNvPr id="23" name="页脚占位符 2">
            <a:extLst>
              <a:ext uri="{FF2B5EF4-FFF2-40B4-BE49-F238E27FC236}">
                <a16:creationId xmlns:a16="http://schemas.microsoft.com/office/drawing/2014/main" id="{153BB7DC-E132-E9E3-B686-D632EFCA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6EE977D7-580E-5A65-BBAE-29FC54C1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</p:spPr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2" name="ïṣlidè">
            <a:extLst>
              <a:ext uri="{FF2B5EF4-FFF2-40B4-BE49-F238E27FC236}">
                <a16:creationId xmlns:a16="http://schemas.microsoft.com/office/drawing/2014/main" id="{16C5351E-396E-6E10-49BC-5078CE393C75}"/>
              </a:ext>
            </a:extLst>
          </p:cNvPr>
          <p:cNvSpPr/>
          <p:nvPr/>
        </p:nvSpPr>
        <p:spPr bwMode="auto">
          <a:xfrm>
            <a:off x="800265" y="1881318"/>
            <a:ext cx="5895306" cy="309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/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重要参数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x-none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回声消除</a:t>
            </a:r>
            <a:r>
              <a:rPr lang="x-none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单讲回声耦合损耗：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≥56db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≥50dB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双讲场景回声泄露：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≤5%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≤8%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双讲场景语音衰减：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≤15dB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≤25dB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信回比提升：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≥40dB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回声收敛时间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:&lt;5s</a:t>
            </a: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混响抑制：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信混比提升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单讲回声耦合损耗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双讲场景回声泄露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双讲场景语音衰减</a:t>
            </a:r>
            <a:endParaRPr lang="x-none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ïṣlidè">
            <a:extLst>
              <a:ext uri="{FF2B5EF4-FFF2-40B4-BE49-F238E27FC236}">
                <a16:creationId xmlns:a16="http://schemas.microsoft.com/office/drawing/2014/main" id="{64FBDF14-8679-AF4A-F1EB-C0F06CC94A86}"/>
              </a:ext>
            </a:extLst>
          </p:cNvPr>
          <p:cNvSpPr/>
          <p:nvPr/>
        </p:nvSpPr>
        <p:spPr bwMode="auto">
          <a:xfrm>
            <a:off x="6096000" y="2109948"/>
            <a:ext cx="4714630" cy="288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/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降噪：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稳态噪声：信噪比提升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&gt;35db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非稳态噪声：信噪比提升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&gt;30db</a:t>
            </a: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噪声收敛时间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&lt;200ms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远场拾音：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为分别在混响值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&lt;0.6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和混响值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&gt;0.8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1,3,5,8,10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米距离下信噪比提升效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r>
              <a:rPr lang="x-none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结合Mask神经网络的算法，具有更好的鲁棒性、拾音效果更远，声音更清晰，正常办公室场景5米距离麦克风拾音和算法处理后效果图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3765">
              <a:lnSpc>
                <a:spcPts val="1840"/>
              </a:lnSpc>
              <a:spcBef>
                <a:spcPts val="133"/>
              </a:spcBef>
              <a:spcAft>
                <a:spcPts val="133"/>
              </a:spcAft>
            </a:pPr>
            <a:endParaRPr lang="x-none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34278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64" hidden="1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9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文本框 108"/>
          <p:cNvSpPr txBox="1">
            <a:spLocks noChangeArrowheads="1"/>
          </p:cNvSpPr>
          <p:nvPr/>
        </p:nvSpPr>
        <p:spPr bwMode="auto">
          <a:xfrm>
            <a:off x="840320" y="539753"/>
            <a:ext cx="853863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芯片信息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2022/9/9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769345" y="1312760"/>
            <a:ext cx="16177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重要技术参数</a:t>
            </a:r>
          </a:p>
        </p:txBody>
      </p:sp>
      <p:cxnSp>
        <p:nvCxnSpPr>
          <p:cNvPr id="21" name="原创设计师QQ598969553      _2"/>
          <p:cNvCxnSpPr/>
          <p:nvPr/>
        </p:nvCxnSpPr>
        <p:spPr>
          <a:xfrm>
            <a:off x="5554091" y="1771485"/>
            <a:ext cx="55564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原创设计师QQ598969553      _2"/>
          <p:cNvCxnSpPr/>
          <p:nvPr/>
        </p:nvCxnSpPr>
        <p:spPr>
          <a:xfrm>
            <a:off x="4656981" y="2252565"/>
            <a:ext cx="0" cy="37199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30519" y="1266541"/>
            <a:ext cx="3992139" cy="4998057"/>
            <a:chOff x="245238" y="1294356"/>
            <a:chExt cx="3992139" cy="4998058"/>
          </a:xfrm>
        </p:grpSpPr>
        <p:pic>
          <p:nvPicPr>
            <p:cNvPr id="19464" name="图片 10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06"/>
            <a:stretch>
              <a:fillRect/>
            </a:stretch>
          </p:blipFill>
          <p:spPr bwMode="auto">
            <a:xfrm>
              <a:off x="245238" y="2530132"/>
              <a:ext cx="1184528" cy="144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245238" y="1898390"/>
              <a:ext cx="3935572" cy="603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algn="ctr" defTabSz="821690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" panose="02000503000000020004"/>
                  <a:sym typeface="Helvetica Neue" panose="02000503000000020004"/>
                </a:rPr>
                <a:t>SNC8xxx: BGA80</a:t>
              </a:r>
            </a:p>
            <a:p>
              <a:pPr algn="ctr" defTabSz="821690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E: 6.2mm;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Helvetica Neue" panose="02000503000000020004"/>
                </a:rPr>
                <a:t>D: 4.5mm;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e: 0.4mm; e1: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0.5mm 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" panose="02000503000000020004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224" y="2560787"/>
              <a:ext cx="2735088" cy="1391777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17175" y="4726600"/>
              <a:ext cx="2820201" cy="156581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43026" y="4033745"/>
              <a:ext cx="3783071" cy="819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algn="ctr" defTabSz="821690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" panose="02000503000000020004"/>
                  <a:sym typeface="Helvetica Neue" panose="02000503000000020004"/>
                </a:rPr>
                <a:t>SNC8xxx: BGA63</a:t>
              </a:r>
            </a:p>
            <a:p>
              <a:pPr algn="ctr" defTabSz="821690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E: 3.5mm;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Helvetica Neue" panose="02000503000000020004"/>
                </a:rPr>
                <a:t>D: 4.5mm;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e: 0.5mm; e1: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0.5mm 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" panose="02000503000000020004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43026" y="4873930"/>
              <a:ext cx="990352" cy="1259123"/>
              <a:chOff x="7533071" y="4131979"/>
              <a:chExt cx="992941" cy="1334085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41" t="27622" r="10560" b="29935"/>
              <a:stretch>
                <a:fillRect/>
              </a:stretch>
            </p:blipFill>
            <p:spPr>
              <a:xfrm>
                <a:off x="7533071" y="4838321"/>
                <a:ext cx="992941" cy="627743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08" t="25996" r="52540" b="26688"/>
              <a:stretch>
                <a:fillRect/>
              </a:stretch>
            </p:blipFill>
            <p:spPr>
              <a:xfrm>
                <a:off x="7609617" y="4131979"/>
                <a:ext cx="869772" cy="666774"/>
              </a:xfrm>
              <a:prstGeom prst="rect">
                <a:avLst/>
              </a:prstGeom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1726499" y="1294356"/>
              <a:ext cx="114005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65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封装信息</a:t>
              </a:r>
            </a:p>
          </p:txBody>
        </p:sp>
        <p:cxnSp>
          <p:nvCxnSpPr>
            <p:cNvPr id="26" name="原创设计师QQ598969553      _2"/>
            <p:cNvCxnSpPr/>
            <p:nvPr/>
          </p:nvCxnSpPr>
          <p:spPr>
            <a:xfrm>
              <a:off x="419372" y="1771483"/>
              <a:ext cx="381800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原创设计师QQ598969553      _2"/>
            <p:cNvCxnSpPr/>
            <p:nvPr/>
          </p:nvCxnSpPr>
          <p:spPr>
            <a:xfrm flipV="1">
              <a:off x="1030009" y="4098387"/>
              <a:ext cx="2461338" cy="231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88992" y="2124899"/>
          <a:ext cx="3759790" cy="399335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7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6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关键系统功能</a:t>
                      </a:r>
                      <a:endParaRPr lang="en-US" altLang="zh-CN" sz="1100" b="1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芯片定位</a:t>
                      </a:r>
                      <a:endParaRPr lang="zh-CN" altLang="en-US" sz="11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Audio CODEC SOC including Type-C</a:t>
                      </a:r>
                      <a:endParaRPr lang="en-US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工艺制成</a:t>
                      </a:r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TSMC 40nm </a:t>
                      </a:r>
                      <a:r>
                        <a:rPr lang="en-US" altLang="zh-CN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uLP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内核</a:t>
                      </a:r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Cadence HiFi3 up to 200MHz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RAM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512KB( </a:t>
                      </a:r>
                      <a:r>
                        <a:rPr lang="en-US" altLang="zh-CN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iRAM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256KB,dRAM 256KB )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Flash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1MB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2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麦克风</a:t>
                      </a:r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模拟麦克风：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(SNC8600/8600A)</a:t>
                      </a:r>
                    </a:p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数字麦克风：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个（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SNC8600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）；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个（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SNC8600A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095">
                <a:tc rowSpan="5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接口</a:t>
                      </a:r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87" marR="4587" marT="458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I2C</a:t>
                      </a:r>
                      <a:endParaRPr lang="zh-CN" altLang="en-US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SNC8600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2</a:t>
                      </a:r>
                      <a:r>
                        <a:rPr lang="zh-CN" alt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个</a:t>
                      </a:r>
                    </a:p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SNC8600A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1</a:t>
                      </a:r>
                      <a:r>
                        <a:rPr lang="zh-CN" alt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个</a:t>
                      </a:r>
                      <a:endParaRPr lang="zh-CN" altLang="en-US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I2S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SNC8600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3</a:t>
                      </a:r>
                      <a:r>
                        <a:rPr lang="zh-CN" alt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个；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SNC8600A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2</a:t>
                      </a:r>
                      <a:r>
                        <a:rPr lang="zh-CN" alt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个</a:t>
                      </a:r>
                      <a:endParaRPr lang="zh-CN" altLang="en-US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USB2.0 HS/FS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1</a:t>
                      </a:r>
                      <a:r>
                        <a:rPr lang="zh-CN" alt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个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UART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1</a:t>
                      </a:r>
                      <a:r>
                        <a:rPr lang="zh-CN" alt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个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ADC</a:t>
                      </a:r>
                      <a:endParaRPr lang="zh-CN" altLang="en-US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2</a:t>
                      </a:r>
                      <a:r>
                        <a:rPr lang="zh-CN" altLang="en-US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个</a:t>
                      </a:r>
                      <a:endParaRPr lang="zh-CN" altLang="en-US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XTAL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24MHz  12pF  10ppm ESR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100Ω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采样率</a:t>
                      </a:r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最高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24bit/192K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28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封装</a:t>
                      </a:r>
                      <a:endParaRPr lang="zh-CN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SNC8600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BGA80 Pin 6.2*4.5mm</a:t>
                      </a:r>
                    </a:p>
                    <a:p>
                      <a:pPr marL="0" marR="0" lvl="0" indent="0" algn="l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SNC8600A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BGA63 Pin 5.0*3.5mm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760064" y="2124899"/>
          <a:ext cx="2751217" cy="398827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7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38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关键性能指标</a:t>
                      </a:r>
                      <a:endParaRPr lang="en-US" altLang="zh-CN" sz="1100" b="1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Power consumption(5V supply, </a:t>
                      </a: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32Ω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48KHz)</a:t>
                      </a:r>
                    </a:p>
                  </a:txBody>
                  <a:tcPr marL="2383" marR="2383" marT="2383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61"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1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功耗</a:t>
                      </a:r>
                      <a:endParaRPr lang="zh-CN" sz="9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64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I2S-DAC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约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12mA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64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USB-DAC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约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20mA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64"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延时</a:t>
                      </a:r>
                      <a:endParaRPr lang="en-US" altLang="zh-CN" sz="11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6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ADC-DAC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＜3ms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6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ADC-USB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ln>
                            <a:noFill/>
                          </a:ln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＜10ms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61"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 ADC input Path(24bit,48KHz)</a:t>
                      </a:r>
                      <a:endParaRPr lang="en-US" altLang="zh-CN" sz="11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SNR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106dB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Dynamic range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106dB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THD+N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-88dB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171"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 DAC output Path</a:t>
                      </a:r>
                    </a:p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(32Ω 24bit,48KHz GOM/GOD=0dB</a:t>
                      </a:r>
                      <a:r>
                        <a:rPr lang="en-US" altLang="zh-CN" sz="1100" b="1" dirty="0">
                          <a:ln>
                            <a:noFill/>
                          </a:ln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Arial" panose="020B0604020202020204"/>
                        </a:rPr>
                        <a:t>)</a:t>
                      </a:r>
                      <a:endParaRPr lang="en-US" altLang="zh-CN" sz="11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Output Power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30mW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SNR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101dB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Dynamic range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110dB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THD+N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-81dB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764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Noise level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5uVrms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 advTm="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d67064-06e1-407d-9932-5b89df84899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21fbc70-90f4-47a2-8902-6f406baa4da3}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1206</Words>
  <Application>Microsoft Office PowerPoint</Application>
  <PresentationFormat>宽屏</PresentationFormat>
  <Paragraphs>204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Times New Roman Regular</vt:lpstr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360</cp:revision>
  <dcterms:created xsi:type="dcterms:W3CDTF">2023-02-22T07:19:39Z</dcterms:created>
  <dcterms:modified xsi:type="dcterms:W3CDTF">2023-02-22T10:14:58Z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9F102FCE73EA9B6F5530F3632CAC4E5C</vt:lpwstr>
  </property>
  <property fmtid="{D5CDD505-2E9C-101B-9397-08002B2CF9AE}" pid="3" name="KSOProductBuildVer">
    <vt:lpwstr>2052-5.1.1.7676</vt:lpwstr>
  </property>
</Properties>
</file>