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2CBD4-1A82-6DD1-7F6C-B0FA3E7E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6DF78D-835B-8449-1DB4-AF297F374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0644A-477B-6F89-BC92-89FAA9EC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C37BF-D0C2-ADC8-155C-2A294072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BC99B-0CA2-611B-B141-ED040BF9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AD24-AA28-3E4A-6DB3-ADA1628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1D428-DB76-1FA5-CBC7-BBBD2A16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37C85-0524-69DC-7D42-F23F69A8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52A32-969F-03E3-7A0D-7BC851D1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FCB25-17C1-EE67-BB00-D7396033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6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528B2-0234-1504-0CA0-541D3D483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4E207-B414-7804-977E-212515EB0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BA3AC-5F26-4CCF-5A22-6254D27D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FEFF9-3A7B-AED8-0932-B119658F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420C-A07C-A51E-E69F-A790903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F834-E504-9FF4-75B4-FB2DCF7B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EED9F-AC6E-A3C5-DCFE-D16594D5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CC73D-71E7-D1C4-32BB-F068C205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FD8B3-0585-3B67-A8CF-A522CBF1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A8BA-6BC7-5F0D-5BD7-28D2A06A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F833-8A8C-3DD4-1BF1-A5ECE7D9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3E3D7-4FF6-E6BD-ECF6-34743BBE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1E01C-0B61-31CF-BA71-367CB88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8415A-C53B-8100-D7DF-8E72400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491C-70B6-0469-179A-77ECC6CD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DB55C-D94F-730E-D7F9-0D4C6703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D2A8-4F2D-5D55-9DFA-083F72E7E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0565E-B553-FD31-9D22-ED642C10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3A495-68AF-CD1E-FD55-4A615BC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19EA-781E-E7FE-328F-F3200F04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B7DA2-2231-97AE-7EAD-ACCEC741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18410-F41F-C01D-B3CC-003B706E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C4E8C-D5FC-29BD-C4A0-CB5D5BB7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4B10B-CE5B-7352-C8FE-6305A13A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7985F-77DD-8892-6E69-6A8D7190A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0CB5AA-35DD-0CE7-11C2-90DED5275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F77F7B-1869-7E2E-2F54-A9B1C4CE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222898-A277-83E4-B93B-EA920548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C6DAD-2B36-FABD-5F4F-FE2A0EBA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5A067-9A08-2EF8-BC25-CA6D2F5E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7F190-259B-3087-84DC-672E8D06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7F4D69-0963-D1C3-BB49-A075E955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91DC5-9542-6769-9682-B9950689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358B8-E32E-2C7E-C010-C61DCBFD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DF804-A1B5-ECB7-9E21-56AD5E44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0C7A9-0814-BC0C-FF72-705B42C0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B7CD-169F-7065-D244-82122527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80BFC-39A4-564E-0C3B-0320CBB7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467F1-6774-A2F9-1CA6-7B8DD3E6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5385B-90CA-9D0D-0B8D-F26CCBB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3C71D-A605-CBA4-DBFF-3B4F7BC8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8D09A-D452-273D-F646-37C21B03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9438F-D83E-EB21-5265-DE7892A3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13D040-FBA3-EF95-5A09-8FA80C4EA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3FDDD-BB27-700F-FF6B-C04CB8C7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1E4AF-C879-0639-6B08-B880E239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0ADD1-D27D-2AF2-078D-88B5AD0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FA542-1941-59A7-7B14-07D7423A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163981-1A34-3B40-BB6A-D221F863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825F6-C0C3-06FA-FEA9-A4A9ABC4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CF10D-AB5B-9C47-9873-7CE8978A3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0310-D126-4173-B1CC-202347F38F4D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8190C-2C07-1095-62A8-1694B9353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80D03-2E4A-4EFC-311B-8574E4D07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C018-6C54-4828-A08D-E96BFF8C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7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4D85C-B8D7-80EF-4BE7-87FC7893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9AB75-701B-6569-2D5F-39A01DBB1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2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9CA10-1E31-D789-C425-192D8B42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Waves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5E0F1-1DEA-3649-9B78-F00D22B5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4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Waves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</cp:revision>
  <dcterms:created xsi:type="dcterms:W3CDTF">2023-02-15T14:20:01Z</dcterms:created>
  <dcterms:modified xsi:type="dcterms:W3CDTF">2023-02-15T14:20:17Z</dcterms:modified>
</cp:coreProperties>
</file>