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45BD5-FD34-43EA-BE8A-931EBF68B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8E5A05-31CE-4410-B3E7-196D3C3D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7B793-9B90-4492-BBC3-1D7C3350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3FDE8-98E8-4A00-96FD-5F961A0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BFB32-6F14-4D4E-99C2-82B05EA1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5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D159D-E476-4497-AD85-64F6362C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C84809-B4B4-456D-88D6-C86773BAA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9C0F89-F03F-4432-BEB6-AA9681CC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349455-844F-4F02-8FEC-3E31DA63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FF2E-F572-41D0-B2D7-C2F17FA1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5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C36DF1-405B-4BE7-9BCE-CAEE6832B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4F92F4-47F9-4117-9E03-78B84AF86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DE11A-4DD5-43D7-99D9-D68A3BA1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501E4-A1FA-466E-9695-730AF59C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1AA7B-C9A0-4F49-9071-4FB172E0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42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3DE70-C82B-42BA-8279-671EEBB7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98090-1535-440A-A75B-279F72B4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C6848-4194-4949-9B83-15290598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88431-88A2-46EA-8DC4-24FA6FA8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C53E8-095B-47EA-B96D-BBCA7E7B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5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5C7F8-B9A5-40EB-B3A3-CD8F86A3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D7FED8-27E6-49ED-8C5C-DD4015B8A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6CE92-FF2F-4026-BBCB-640FE31F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989CF-FA19-4B19-98B5-109B1AF0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A43B9-6A1F-40F4-A43B-EE24442B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74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C77F6-89C0-4EF2-B2B8-25F400AB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31317-AD32-4DA9-98F6-0F89951C1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EA4563-2004-40B8-B117-154268A59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6CCBE9-9DEC-424A-AD87-32F289C9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44A37B-54CB-4DC0-A3B7-DE4B508D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D46550-4A5C-4DF0-BC64-EE1B0DBF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6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99940-C572-48E5-ABCC-351768B86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CCB3D5-6FEB-4157-9364-71C9D9B1C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9814AF-D2F3-4833-8311-EBE3E9F22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0FD524-9946-4371-9F7D-C9D9E2CB5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9D7936-D6D1-41D3-93BA-39B8EC99A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AC0696-0B20-4A07-9233-F0820D0B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C92592-59EE-444E-B76C-800B98BC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8CF4B0-A97A-42FE-B9A4-CE754573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2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86B71-C1E8-4B63-A8AA-8F3789DE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1BCCBE-9333-4F83-B558-42FCF125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06FA2D-A6F8-4BA7-97D8-0D678F5D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732806-D7E2-4AF7-901B-29E5B021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59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D00504-5DBA-4E37-9ACD-132CC735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FEF3FB-5398-4DEE-83F4-2FDFE7DA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A7941C-B25B-4B2C-99D0-1258977F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15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30376-8B57-49A6-B9F2-FE7B094D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941CA-291F-4C14-AEF2-3C50D1742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1FB660-2109-4AA7-9573-C47A39F14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9F000E-C106-419F-802A-7AE3B842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B3F6F-73E3-4A44-A0A8-34EFD0D4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B65CD1-D30D-4D9F-8B64-58D9EDC2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1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DE193-C12E-491A-ABDA-161BCE93C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FC06E3-2E44-49CB-BE6C-AF1371327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DC012E-A594-4E5D-AA40-304097E38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96C547-ED34-4245-912C-E8578E61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FCF9F0-16CC-4C20-B9B1-2521E73E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44772A-E8CA-4EFE-BBD5-B603F601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47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FDD1A9-F9CB-4D14-9CD0-DD9F8D6F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5F6D81-A001-4F28-AC5B-10F821EE4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E6596-2E98-45D1-901C-0A312E2D2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77AD7-C65F-4FC9-8BB3-46357C9429F2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D75C4-83F3-4A3D-A4D7-4E54F4F91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223AA-03C7-4E7A-853F-8131D799B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5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9DBD0-86E1-4324-8BB5-9E5EFE56C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SNC86** </a:t>
            </a:r>
            <a:r>
              <a:rPr lang="zh-CN" altLang="en-US" dirty="0"/>
              <a:t>无线降噪麦克风单麦解决方案 参考设计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E64F53-7BA8-472F-959A-DA8346181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深圳市九音科技</a:t>
            </a:r>
            <a:endParaRPr lang="en-US" altLang="zh-CN" dirty="0"/>
          </a:p>
          <a:p>
            <a:r>
              <a:rPr lang="en-US" altLang="zh-CN" dirty="0"/>
              <a:t>V0.1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22D862-5BA2-4964-A34E-81AA0E464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1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C518D-355A-41E3-AE0B-8F9BDC74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方案架构</a:t>
            </a:r>
            <a:r>
              <a:rPr lang="en-US" altLang="zh-CN" dirty="0"/>
              <a:t> (1*Tx</a:t>
            </a:r>
            <a:r>
              <a:rPr lang="zh-CN" altLang="en-US" dirty="0"/>
              <a:t>，</a:t>
            </a:r>
            <a:r>
              <a:rPr lang="en-US" altLang="zh-CN" dirty="0"/>
              <a:t>1*Rx)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287B92-C2E2-41B6-8C70-F55896DEE7EF}"/>
              </a:ext>
            </a:extLst>
          </p:cNvPr>
          <p:cNvSpPr txBox="1"/>
          <p:nvPr/>
        </p:nvSpPr>
        <p:spPr>
          <a:xfrm>
            <a:off x="894611" y="2067404"/>
            <a:ext cx="734496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talkMic</a:t>
            </a:r>
            <a:endParaRPr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D41E8B-BC19-4980-A1F8-243D36DE620B}"/>
              </a:ext>
            </a:extLst>
          </p:cNvPr>
          <p:cNvSpPr txBox="1"/>
          <p:nvPr/>
        </p:nvSpPr>
        <p:spPr>
          <a:xfrm>
            <a:off x="7395188" y="44239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接收端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B164EC2-8C76-4A8A-BAB0-2799A8EFF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0735AA9-2082-0709-5585-4AA9D6144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894" y="2550785"/>
            <a:ext cx="4579308" cy="2883533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E138C34-BBE7-4176-91FE-54265D1EFF22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1629107" y="2221293"/>
            <a:ext cx="1218367" cy="87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27B8D6F-FBD3-480A-8BC2-99FC54C73ACB}"/>
              </a:ext>
            </a:extLst>
          </p:cNvPr>
          <p:cNvSpPr txBox="1"/>
          <p:nvPr/>
        </p:nvSpPr>
        <p:spPr>
          <a:xfrm>
            <a:off x="7395189" y="30544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发射端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4F09BC8-239C-9370-5C44-C139C3B529A9}"/>
              </a:ext>
            </a:extLst>
          </p:cNvPr>
          <p:cNvCxnSpPr>
            <a:endCxn id="21" idx="1"/>
          </p:cNvCxnSpPr>
          <p:nvPr/>
        </p:nvCxnSpPr>
        <p:spPr>
          <a:xfrm flipV="1">
            <a:off x="5814060" y="3239120"/>
            <a:ext cx="1581129" cy="195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FE6BA86-F9EA-2AE8-A06D-A80CA57A0C04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684520" y="4608591"/>
            <a:ext cx="1710668" cy="97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66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B041E-4073-4B25-962C-A89DF3C1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无线麦克风框图</a:t>
            </a:r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13C3E77B-D367-49A4-A36D-C00462C89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3333D38F-EDDE-78F6-1B73-374276A57E57}"/>
              </a:ext>
            </a:extLst>
          </p:cNvPr>
          <p:cNvGrpSpPr/>
          <p:nvPr/>
        </p:nvGrpSpPr>
        <p:grpSpPr>
          <a:xfrm>
            <a:off x="1010392" y="2086098"/>
            <a:ext cx="9894244" cy="3716640"/>
            <a:chOff x="1002675" y="2086098"/>
            <a:chExt cx="9894244" cy="3716640"/>
          </a:xfrm>
        </p:grpSpPr>
        <p:grpSp>
          <p:nvGrpSpPr>
            <p:cNvPr id="396" name="组合 395">
              <a:extLst>
                <a:ext uri="{FF2B5EF4-FFF2-40B4-BE49-F238E27FC236}">
                  <a16:creationId xmlns:a16="http://schemas.microsoft.com/office/drawing/2014/main" id="{CAED55BE-9DDF-4CB5-A81C-CC36D3B455D5}"/>
                </a:ext>
              </a:extLst>
            </p:cNvPr>
            <p:cNvGrpSpPr/>
            <p:nvPr/>
          </p:nvGrpSpPr>
          <p:grpSpPr>
            <a:xfrm>
              <a:off x="1002675" y="2090412"/>
              <a:ext cx="9894244" cy="3712326"/>
              <a:chOff x="911065" y="1953880"/>
              <a:chExt cx="9894244" cy="3712326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1F33AE2-F944-4603-973E-DE4FCF615363}"/>
                  </a:ext>
                </a:extLst>
              </p:cNvPr>
              <p:cNvSpPr/>
              <p:nvPr/>
            </p:nvSpPr>
            <p:spPr>
              <a:xfrm>
                <a:off x="1989948" y="1953882"/>
                <a:ext cx="2507609" cy="37123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dirty="0"/>
                  <a:t>SNC86**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C55772F-76D9-4B47-9C7E-F9023678EA18}"/>
                  </a:ext>
                </a:extLst>
              </p:cNvPr>
              <p:cNvSpPr txBox="1"/>
              <p:nvPr/>
            </p:nvSpPr>
            <p:spPr>
              <a:xfrm>
                <a:off x="911065" y="2636584"/>
                <a:ext cx="734496" cy="30777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talkMic</a:t>
                </a:r>
                <a:endParaRPr lang="zh-CN" altLang="en-US" sz="14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6A03B82-7083-4BB4-BE1D-0C5BAB7B3DC9}"/>
                  </a:ext>
                </a:extLst>
              </p:cNvPr>
              <p:cNvSpPr txBox="1"/>
              <p:nvPr/>
            </p:nvSpPr>
            <p:spPr>
              <a:xfrm>
                <a:off x="1989948" y="2636585"/>
                <a:ext cx="782894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AMIC1</a:t>
                </a:r>
                <a:endParaRPr lang="zh-CN" altLang="en-US" sz="1400" dirty="0"/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3DC15DD0-4C0D-4834-9EB7-4AE6D7A5F4D0}"/>
                  </a:ext>
                </a:extLst>
              </p:cNvPr>
              <p:cNvCxnSpPr>
                <a:cxnSpLocks/>
                <a:stCxn id="17" idx="3"/>
                <a:endCxn id="20" idx="1"/>
              </p:cNvCxnSpPr>
              <p:nvPr/>
            </p:nvCxnSpPr>
            <p:spPr>
              <a:xfrm>
                <a:off x="1645561" y="2790473"/>
                <a:ext cx="34438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E5A1377A-DE06-476A-9930-69AB724D28FC}"/>
                  </a:ext>
                </a:extLst>
              </p:cNvPr>
              <p:cNvSpPr/>
              <p:nvPr/>
            </p:nvSpPr>
            <p:spPr>
              <a:xfrm>
                <a:off x="3226859" y="2660843"/>
                <a:ext cx="650299" cy="672104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/>
                  <a:t>Alg</a:t>
                </a:r>
                <a:endParaRPr lang="zh-CN" altLang="en-US" sz="1400" dirty="0"/>
              </a:p>
            </p:txBody>
          </p:sp>
          <p:cxnSp>
            <p:nvCxnSpPr>
              <p:cNvPr id="32" name="连接符: 肘形 31">
                <a:extLst>
                  <a:ext uri="{FF2B5EF4-FFF2-40B4-BE49-F238E27FC236}">
                    <a16:creationId xmlns:a16="http://schemas.microsoft.com/office/drawing/2014/main" id="{E6737E74-7492-4707-A437-C15A8BC48622}"/>
                  </a:ext>
                </a:extLst>
              </p:cNvPr>
              <p:cNvCxnSpPr>
                <a:cxnSpLocks/>
                <a:stCxn id="20" idx="3"/>
                <a:endCxn id="30" idx="2"/>
              </p:cNvCxnSpPr>
              <p:nvPr/>
            </p:nvCxnSpPr>
            <p:spPr>
              <a:xfrm>
                <a:off x="2772842" y="2790474"/>
                <a:ext cx="454017" cy="20642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连接符: 肘形 35">
                <a:extLst>
                  <a:ext uri="{FF2B5EF4-FFF2-40B4-BE49-F238E27FC236}">
                    <a16:creationId xmlns:a16="http://schemas.microsoft.com/office/drawing/2014/main" id="{1D5B7D5A-BB50-4AA1-B207-F741526A9300}"/>
                  </a:ext>
                </a:extLst>
              </p:cNvPr>
              <p:cNvCxnSpPr>
                <a:cxnSpLocks/>
                <a:stCxn id="30" idx="6"/>
              </p:cNvCxnSpPr>
              <p:nvPr/>
            </p:nvCxnSpPr>
            <p:spPr>
              <a:xfrm flipH="1">
                <a:off x="3268639" y="2996895"/>
                <a:ext cx="608519" cy="1214686"/>
              </a:xfrm>
              <a:prstGeom prst="bentConnector5">
                <a:avLst>
                  <a:gd name="adj1" fmla="val -37567"/>
                  <a:gd name="adj2" fmla="val 43885"/>
                  <a:gd name="adj3" fmla="val 137567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C49F5AB-D85A-4CE0-9A5B-045B3CD42EB5}"/>
                  </a:ext>
                </a:extLst>
              </p:cNvPr>
              <p:cNvSpPr/>
              <p:nvPr/>
            </p:nvSpPr>
            <p:spPr>
              <a:xfrm>
                <a:off x="5100425" y="1953880"/>
                <a:ext cx="2121473" cy="37120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dirty="0"/>
                  <a:t>RF Tx</a:t>
                </a:r>
                <a:endParaRPr lang="zh-CN" altLang="en-US" dirty="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3F040095-266E-4CF9-A410-96ABA0834BD3}"/>
                  </a:ext>
                </a:extLst>
              </p:cNvPr>
              <p:cNvSpPr txBox="1"/>
              <p:nvPr/>
            </p:nvSpPr>
            <p:spPr>
              <a:xfrm>
                <a:off x="5105606" y="3726960"/>
                <a:ext cx="1238743" cy="8206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t" anchorCtr="0">
                <a:noAutofit/>
              </a:bodyPr>
              <a:lstStyle/>
              <a:p>
                <a:pPr algn="r"/>
                <a:r>
                  <a:rPr lang="en-US" altLang="zh-CN" sz="1600" dirty="0"/>
                  <a:t>I2S</a:t>
                </a:r>
                <a:endParaRPr lang="en-US" altLang="zh-CN" sz="1400" dirty="0"/>
              </a:p>
              <a:p>
                <a:pPr algn="r"/>
                <a:r>
                  <a:rPr lang="en-US" altLang="zh-CN" sz="1000" dirty="0"/>
                  <a:t>(Master)</a:t>
                </a:r>
                <a:endParaRPr lang="zh-CN" altLang="en-US" sz="1050" dirty="0"/>
              </a:p>
            </p:txBody>
          </p:sp>
          <p:cxnSp>
            <p:nvCxnSpPr>
              <p:cNvPr id="56" name="连接符: 肘形 55">
                <a:extLst>
                  <a:ext uri="{FF2B5EF4-FFF2-40B4-BE49-F238E27FC236}">
                    <a16:creationId xmlns:a16="http://schemas.microsoft.com/office/drawing/2014/main" id="{8A65DC0D-3510-459A-BFDF-7ADD88118EEE}"/>
                  </a:ext>
                </a:extLst>
              </p:cNvPr>
              <p:cNvCxnSpPr>
                <a:cxnSpLocks/>
                <a:stCxn id="69" idx="3"/>
                <a:endCxn id="76" idx="3"/>
              </p:cNvCxnSpPr>
              <p:nvPr/>
            </p:nvCxnSpPr>
            <p:spPr>
              <a:xfrm>
                <a:off x="4488689" y="4378549"/>
                <a:ext cx="617025" cy="138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BA5D6BA-F77F-463A-8958-144D478DCFD9}"/>
                  </a:ext>
                </a:extLst>
              </p:cNvPr>
              <p:cNvSpPr txBox="1"/>
              <p:nvPr/>
            </p:nvSpPr>
            <p:spPr>
              <a:xfrm>
                <a:off x="6658593" y="3805580"/>
                <a:ext cx="563305" cy="620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noAutofit/>
              </a:bodyPr>
              <a:lstStyle/>
              <a:p>
                <a:pPr algn="r"/>
                <a:r>
                  <a:rPr lang="en-US" altLang="zh-CN" sz="1600" dirty="0"/>
                  <a:t>RF</a:t>
                </a:r>
                <a:endParaRPr lang="zh-CN" altLang="en-US" sz="1600" dirty="0"/>
              </a:p>
            </p:txBody>
          </p:sp>
          <p:cxnSp>
            <p:nvCxnSpPr>
              <p:cNvPr id="74" name="连接符: 肘形 73">
                <a:extLst>
                  <a:ext uri="{FF2B5EF4-FFF2-40B4-BE49-F238E27FC236}">
                    <a16:creationId xmlns:a16="http://schemas.microsoft.com/office/drawing/2014/main" id="{85088626-35F3-48CC-8209-FCAD35FB6D92}"/>
                  </a:ext>
                </a:extLst>
              </p:cNvPr>
              <p:cNvCxnSpPr>
                <a:cxnSpLocks/>
                <a:stCxn id="223" idx="3"/>
                <a:endCxn id="219" idx="3"/>
              </p:cNvCxnSpPr>
              <p:nvPr/>
            </p:nvCxnSpPr>
            <p:spPr>
              <a:xfrm rot="10800000" flipV="1">
                <a:off x="4488690" y="3858242"/>
                <a:ext cx="622708" cy="114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连接符: 肘形 76">
                <a:extLst>
                  <a:ext uri="{FF2B5EF4-FFF2-40B4-BE49-F238E27FC236}">
                    <a16:creationId xmlns:a16="http://schemas.microsoft.com/office/drawing/2014/main" id="{91892B3B-FC36-40A2-A415-61E2910CF5F0}"/>
                  </a:ext>
                </a:extLst>
              </p:cNvPr>
              <p:cNvCxnSpPr>
                <a:cxnSpLocks/>
                <a:stCxn id="76" idx="1"/>
                <a:endCxn id="347" idx="3"/>
              </p:cNvCxnSpPr>
              <p:nvPr/>
            </p:nvCxnSpPr>
            <p:spPr>
              <a:xfrm flipV="1">
                <a:off x="5710599" y="4212669"/>
                <a:ext cx="1126680" cy="167261"/>
              </a:xfrm>
              <a:prstGeom prst="bentConnector3">
                <a:avLst>
                  <a:gd name="adj1" fmla="val 66003"/>
                </a:avLst>
              </a:prstGeom>
              <a:ln>
                <a:solidFill>
                  <a:schemeClr val="accent4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444A44F-158A-4A65-8227-C2F4144DE434}"/>
                  </a:ext>
                </a:extLst>
              </p:cNvPr>
              <p:cNvSpPr txBox="1"/>
              <p:nvPr/>
            </p:nvSpPr>
            <p:spPr>
              <a:xfrm>
                <a:off x="3517636" y="4963014"/>
                <a:ext cx="977905" cy="5847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altLang="zh-CN" sz="1600" dirty="0" err="1"/>
                  <a:t>Uart</a:t>
                </a:r>
                <a:r>
                  <a:rPr lang="en-US" altLang="zh-CN" sz="1600" dirty="0"/>
                  <a:t>/</a:t>
                </a:r>
              </a:p>
              <a:p>
                <a:r>
                  <a:rPr lang="en-US" altLang="zh-CN" sz="1600" dirty="0"/>
                  <a:t>I2C</a:t>
                </a:r>
                <a:r>
                  <a:rPr lang="en-US" altLang="zh-CN" sz="1050" dirty="0"/>
                  <a:t>(Slaver)</a:t>
                </a:r>
                <a:endParaRPr lang="zh-CN" altLang="en-US" sz="1600" dirty="0"/>
              </a:p>
            </p:txBody>
          </p:sp>
          <p:cxnSp>
            <p:nvCxnSpPr>
              <p:cNvPr id="90" name="连接符: 肘形 89">
                <a:extLst>
                  <a:ext uri="{FF2B5EF4-FFF2-40B4-BE49-F238E27FC236}">
                    <a16:creationId xmlns:a16="http://schemas.microsoft.com/office/drawing/2014/main" id="{DC899990-DA69-42DF-B445-72FB9555FFD3}"/>
                  </a:ext>
                </a:extLst>
              </p:cNvPr>
              <p:cNvCxnSpPr>
                <a:cxnSpLocks/>
                <a:stCxn id="267" idx="1"/>
                <a:endCxn id="73" idx="3"/>
              </p:cNvCxnSpPr>
              <p:nvPr/>
            </p:nvCxnSpPr>
            <p:spPr>
              <a:xfrm rot="10800000">
                <a:off x="4495541" y="5255402"/>
                <a:ext cx="611708" cy="172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连接符: 肘形 92">
                <a:extLst>
                  <a:ext uri="{FF2B5EF4-FFF2-40B4-BE49-F238E27FC236}">
                    <a16:creationId xmlns:a16="http://schemas.microsoft.com/office/drawing/2014/main" id="{92CACFF6-AE8F-4E14-AA05-57D2E736FCA7}"/>
                  </a:ext>
                </a:extLst>
              </p:cNvPr>
              <p:cNvCxnSpPr>
                <a:cxnSpLocks/>
                <a:stCxn id="73" idx="3"/>
                <a:endCxn id="267" idx="1"/>
              </p:cNvCxnSpPr>
              <p:nvPr/>
            </p:nvCxnSpPr>
            <p:spPr>
              <a:xfrm>
                <a:off x="4495541" y="5255402"/>
                <a:ext cx="611708" cy="172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箭头: 五边形 218">
                <a:extLst>
                  <a:ext uri="{FF2B5EF4-FFF2-40B4-BE49-F238E27FC236}">
                    <a16:creationId xmlns:a16="http://schemas.microsoft.com/office/drawing/2014/main" id="{845813BC-F381-4B5A-BAB4-118E152D7C37}"/>
                  </a:ext>
                </a:extLst>
              </p:cNvPr>
              <p:cNvSpPr/>
              <p:nvPr/>
            </p:nvSpPr>
            <p:spPr>
              <a:xfrm>
                <a:off x="3878625" y="3783468"/>
                <a:ext cx="610065" cy="151844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LRCK</a:t>
                </a:r>
                <a:endParaRPr lang="zh-CN" altLang="en-US" sz="1200" dirty="0"/>
              </a:p>
            </p:txBody>
          </p:sp>
          <p:sp>
            <p:nvSpPr>
              <p:cNvPr id="220" name="箭头: 五边形 219">
                <a:extLst>
                  <a:ext uri="{FF2B5EF4-FFF2-40B4-BE49-F238E27FC236}">
                    <a16:creationId xmlns:a16="http://schemas.microsoft.com/office/drawing/2014/main" id="{1BE53AA9-999E-4E01-BDB5-4D2B3ADCB152}"/>
                  </a:ext>
                </a:extLst>
              </p:cNvPr>
              <p:cNvSpPr/>
              <p:nvPr/>
            </p:nvSpPr>
            <p:spPr>
              <a:xfrm>
                <a:off x="3878625" y="4015938"/>
                <a:ext cx="610065" cy="157690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BCK</a:t>
                </a:r>
                <a:endParaRPr lang="zh-CN" altLang="en-US" sz="1200" dirty="0"/>
              </a:p>
            </p:txBody>
          </p:sp>
          <p:sp>
            <p:nvSpPr>
              <p:cNvPr id="221" name="箭头: 五边形 220">
                <a:extLst>
                  <a:ext uri="{FF2B5EF4-FFF2-40B4-BE49-F238E27FC236}">
                    <a16:creationId xmlns:a16="http://schemas.microsoft.com/office/drawing/2014/main" id="{2EF4D5C4-DF7F-4DC1-8B9B-EF1BBF44F155}"/>
                  </a:ext>
                </a:extLst>
              </p:cNvPr>
              <p:cNvSpPr/>
              <p:nvPr/>
            </p:nvSpPr>
            <p:spPr>
              <a:xfrm>
                <a:off x="3879649" y="4252558"/>
                <a:ext cx="610065" cy="166398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SDI</a:t>
                </a:r>
                <a:endParaRPr lang="zh-CN" altLang="en-US" sz="1200" dirty="0"/>
              </a:p>
            </p:txBody>
          </p:sp>
          <p:sp>
            <p:nvSpPr>
              <p:cNvPr id="223" name="箭头: 五边形 222">
                <a:extLst>
                  <a:ext uri="{FF2B5EF4-FFF2-40B4-BE49-F238E27FC236}">
                    <a16:creationId xmlns:a16="http://schemas.microsoft.com/office/drawing/2014/main" id="{F20BBC3C-28C4-4534-A4F9-EBD7D8DFD2AB}"/>
                  </a:ext>
                </a:extLst>
              </p:cNvPr>
              <p:cNvSpPr/>
              <p:nvPr/>
            </p:nvSpPr>
            <p:spPr>
              <a:xfrm flipH="1">
                <a:off x="5111398" y="3774349"/>
                <a:ext cx="604885" cy="167787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LRCK</a:t>
                </a:r>
                <a:endParaRPr lang="zh-CN" altLang="en-US" sz="1200" dirty="0"/>
              </a:p>
            </p:txBody>
          </p:sp>
          <p:cxnSp>
            <p:nvCxnSpPr>
              <p:cNvPr id="233" name="连接符: 肘形 232">
                <a:extLst>
                  <a:ext uri="{FF2B5EF4-FFF2-40B4-BE49-F238E27FC236}">
                    <a16:creationId xmlns:a16="http://schemas.microsoft.com/office/drawing/2014/main" id="{1F248B1D-5E67-4992-A317-5B29CCA6F035}"/>
                  </a:ext>
                </a:extLst>
              </p:cNvPr>
              <p:cNvCxnSpPr>
                <a:cxnSpLocks/>
                <a:endCxn id="220" idx="3"/>
              </p:cNvCxnSpPr>
              <p:nvPr/>
            </p:nvCxnSpPr>
            <p:spPr>
              <a:xfrm rot="10800000" flipV="1">
                <a:off x="4488690" y="4093891"/>
                <a:ext cx="622708" cy="89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4785EBE7-7D6D-4F5D-9C82-D84C9AC8EFFE}"/>
                  </a:ext>
                </a:extLst>
              </p:cNvPr>
              <p:cNvSpPr txBox="1"/>
              <p:nvPr/>
            </p:nvSpPr>
            <p:spPr>
              <a:xfrm>
                <a:off x="5107249" y="4964738"/>
                <a:ext cx="977905" cy="5847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altLang="zh-CN" sz="1600" dirty="0" err="1"/>
                  <a:t>Uart</a:t>
                </a:r>
                <a:r>
                  <a:rPr lang="en-US" altLang="zh-CN" sz="1600" dirty="0"/>
                  <a:t>/</a:t>
                </a:r>
              </a:p>
              <a:p>
                <a:r>
                  <a:rPr lang="en-US" altLang="zh-CN" sz="1600" dirty="0"/>
                  <a:t>I2C</a:t>
                </a:r>
                <a:r>
                  <a:rPr lang="en-US" altLang="zh-CN" sz="1050" dirty="0"/>
                  <a:t>(Master)</a:t>
                </a:r>
                <a:endParaRPr lang="zh-CN" altLang="en-US" sz="1600" dirty="0"/>
              </a:p>
            </p:txBody>
          </p:sp>
          <p:sp>
            <p:nvSpPr>
              <p:cNvPr id="347" name="箭头: 五边形 346">
                <a:extLst>
                  <a:ext uri="{FF2B5EF4-FFF2-40B4-BE49-F238E27FC236}">
                    <a16:creationId xmlns:a16="http://schemas.microsoft.com/office/drawing/2014/main" id="{39EED732-6D46-403C-A074-764072F6AFBA}"/>
                  </a:ext>
                </a:extLst>
              </p:cNvPr>
              <p:cNvSpPr/>
              <p:nvPr/>
            </p:nvSpPr>
            <p:spPr>
              <a:xfrm flipH="1">
                <a:off x="6837279" y="4134488"/>
                <a:ext cx="382340" cy="156362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Tx</a:t>
                </a:r>
                <a:endParaRPr lang="zh-CN" altLang="en-US" sz="1200" dirty="0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43CA49D-0515-450C-A58F-A240FC01BB79}"/>
                  </a:ext>
                </a:extLst>
              </p:cNvPr>
              <p:cNvSpPr txBox="1"/>
              <p:nvPr/>
            </p:nvSpPr>
            <p:spPr>
              <a:xfrm>
                <a:off x="3275346" y="3737912"/>
                <a:ext cx="1226903" cy="8097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t" anchorCtr="0">
                <a:noAutofit/>
              </a:bodyPr>
              <a:lstStyle/>
              <a:p>
                <a:r>
                  <a:rPr lang="en-US" altLang="zh-CN" sz="1600" dirty="0"/>
                  <a:t>I2S</a:t>
                </a:r>
              </a:p>
              <a:p>
                <a:r>
                  <a:rPr lang="en-US" altLang="zh-CN" sz="1050" dirty="0"/>
                  <a:t>(Slaver)</a:t>
                </a:r>
                <a:endParaRPr lang="zh-CN" altLang="en-US" sz="1050" dirty="0"/>
              </a:p>
            </p:txBody>
          </p:sp>
          <p:sp>
            <p:nvSpPr>
              <p:cNvPr id="69" name="箭头: 五边形 68">
                <a:extLst>
                  <a:ext uri="{FF2B5EF4-FFF2-40B4-BE49-F238E27FC236}">
                    <a16:creationId xmlns:a16="http://schemas.microsoft.com/office/drawing/2014/main" id="{2A123A8B-E79C-431E-ADF7-F23ACD76F697}"/>
                  </a:ext>
                </a:extLst>
              </p:cNvPr>
              <p:cNvSpPr/>
              <p:nvPr/>
            </p:nvSpPr>
            <p:spPr>
              <a:xfrm>
                <a:off x="3878624" y="4295350"/>
                <a:ext cx="610065" cy="166398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SDO</a:t>
                </a:r>
                <a:endParaRPr lang="zh-CN" altLang="en-US" sz="1200" dirty="0"/>
              </a:p>
            </p:txBody>
          </p:sp>
          <p:sp>
            <p:nvSpPr>
              <p:cNvPr id="71" name="箭头: 五边形 70">
                <a:extLst>
                  <a:ext uri="{FF2B5EF4-FFF2-40B4-BE49-F238E27FC236}">
                    <a16:creationId xmlns:a16="http://schemas.microsoft.com/office/drawing/2014/main" id="{B356AD4B-E657-4641-AC97-891D8F43CB32}"/>
                  </a:ext>
                </a:extLst>
              </p:cNvPr>
              <p:cNvSpPr/>
              <p:nvPr/>
            </p:nvSpPr>
            <p:spPr>
              <a:xfrm>
                <a:off x="3885332" y="3794419"/>
                <a:ext cx="610065" cy="151844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LRCK</a:t>
                </a:r>
                <a:endParaRPr lang="zh-CN" altLang="en-US" sz="1200" dirty="0"/>
              </a:p>
            </p:txBody>
          </p:sp>
          <p:sp>
            <p:nvSpPr>
              <p:cNvPr id="72" name="箭头: 五边形 71">
                <a:extLst>
                  <a:ext uri="{FF2B5EF4-FFF2-40B4-BE49-F238E27FC236}">
                    <a16:creationId xmlns:a16="http://schemas.microsoft.com/office/drawing/2014/main" id="{340CD48F-6248-42DE-8050-245B56CC2AC3}"/>
                  </a:ext>
                </a:extLst>
              </p:cNvPr>
              <p:cNvSpPr/>
              <p:nvPr/>
            </p:nvSpPr>
            <p:spPr>
              <a:xfrm>
                <a:off x="3885332" y="4026889"/>
                <a:ext cx="610065" cy="157690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BCK</a:t>
                </a:r>
                <a:endParaRPr lang="zh-CN" altLang="en-US" sz="1200" dirty="0"/>
              </a:p>
            </p:txBody>
          </p:sp>
          <p:sp>
            <p:nvSpPr>
              <p:cNvPr id="76" name="箭头: 五边形 75">
                <a:extLst>
                  <a:ext uri="{FF2B5EF4-FFF2-40B4-BE49-F238E27FC236}">
                    <a16:creationId xmlns:a16="http://schemas.microsoft.com/office/drawing/2014/main" id="{DD3C4CB1-89C9-4742-8381-6FD4E0E00CFA}"/>
                  </a:ext>
                </a:extLst>
              </p:cNvPr>
              <p:cNvSpPr/>
              <p:nvPr/>
            </p:nvSpPr>
            <p:spPr>
              <a:xfrm flipH="1">
                <a:off x="5105714" y="4296036"/>
                <a:ext cx="604885" cy="167787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SDI</a:t>
                </a:r>
                <a:endParaRPr lang="zh-CN" altLang="en-US" sz="1200" dirty="0"/>
              </a:p>
            </p:txBody>
          </p:sp>
          <p:sp>
            <p:nvSpPr>
              <p:cNvPr id="79" name="箭头: 五边形 78">
                <a:extLst>
                  <a:ext uri="{FF2B5EF4-FFF2-40B4-BE49-F238E27FC236}">
                    <a16:creationId xmlns:a16="http://schemas.microsoft.com/office/drawing/2014/main" id="{DA3D30FD-0502-42B5-8BCF-8CD31CFA2B97}"/>
                  </a:ext>
                </a:extLst>
              </p:cNvPr>
              <p:cNvSpPr/>
              <p:nvPr/>
            </p:nvSpPr>
            <p:spPr>
              <a:xfrm flipH="1">
                <a:off x="5118105" y="4020948"/>
                <a:ext cx="604885" cy="167787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BCK</a:t>
                </a:r>
                <a:endParaRPr lang="zh-CN" altLang="en-US" sz="1200" dirty="0"/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0B66E25B-20B3-4F89-AD90-6482553E3A2D}"/>
                  </a:ext>
                </a:extLst>
              </p:cNvPr>
              <p:cNvSpPr txBox="1"/>
              <p:nvPr/>
            </p:nvSpPr>
            <p:spPr>
              <a:xfrm>
                <a:off x="10385001" y="3974955"/>
                <a:ext cx="420308" cy="30777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PO</a:t>
                </a:r>
                <a:endParaRPr lang="zh-CN" altLang="en-US" sz="1400" dirty="0"/>
              </a:p>
            </p:txBody>
          </p:sp>
        </p:grp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2695E9F9-DE0F-47BA-9016-31B9C85EA5D2}"/>
                </a:ext>
              </a:extLst>
            </p:cNvPr>
            <p:cNvSpPr/>
            <p:nvPr/>
          </p:nvSpPr>
          <p:spPr>
            <a:xfrm>
              <a:off x="8113389" y="2086098"/>
              <a:ext cx="2121473" cy="3712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dirty="0"/>
                <a:t>RF Rx</a:t>
              </a:r>
              <a:endParaRPr lang="zh-CN" altLang="en-US" dirty="0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7211E99A-B5EE-4500-A0FD-F99A4358EB70}"/>
                </a:ext>
              </a:extLst>
            </p:cNvPr>
            <p:cNvSpPr txBox="1"/>
            <p:nvPr/>
          </p:nvSpPr>
          <p:spPr>
            <a:xfrm>
              <a:off x="8110960" y="3953273"/>
              <a:ext cx="563305" cy="620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zh-CN" sz="1600" dirty="0"/>
                <a:t>RF</a:t>
              </a:r>
              <a:endParaRPr lang="zh-CN" altLang="en-US" sz="1600" dirty="0"/>
            </a:p>
          </p:txBody>
        </p:sp>
        <p:sp>
          <p:nvSpPr>
            <p:cNvPr id="85" name="箭头: 五边形 84">
              <a:extLst>
                <a:ext uri="{FF2B5EF4-FFF2-40B4-BE49-F238E27FC236}">
                  <a16:creationId xmlns:a16="http://schemas.microsoft.com/office/drawing/2014/main" id="{F4EA3F24-B2A9-4540-8474-5CC46FCAA532}"/>
                </a:ext>
              </a:extLst>
            </p:cNvPr>
            <p:cNvSpPr/>
            <p:nvPr/>
          </p:nvSpPr>
          <p:spPr>
            <a:xfrm>
              <a:off x="8110960" y="4282181"/>
              <a:ext cx="414849" cy="15636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Rx</a:t>
              </a:r>
              <a:endParaRPr lang="zh-CN" altLang="en-US" sz="1200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324B1BF8-A3A9-4E08-AEE7-3D19AE499CDD}"/>
                </a:ext>
              </a:extLst>
            </p:cNvPr>
            <p:cNvSpPr txBox="1"/>
            <p:nvPr/>
          </p:nvSpPr>
          <p:spPr>
            <a:xfrm>
              <a:off x="9575438" y="3954450"/>
              <a:ext cx="659424" cy="620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zh-CN" sz="1600" dirty="0"/>
                <a:t>DAC</a:t>
              </a:r>
              <a:endParaRPr lang="zh-CN" altLang="en-US" sz="1600" dirty="0"/>
            </a:p>
          </p:txBody>
        </p:sp>
        <p:cxnSp>
          <p:nvCxnSpPr>
            <p:cNvPr id="88" name="连接符: 肘形 87">
              <a:extLst>
                <a:ext uri="{FF2B5EF4-FFF2-40B4-BE49-F238E27FC236}">
                  <a16:creationId xmlns:a16="http://schemas.microsoft.com/office/drawing/2014/main" id="{95DDD8D8-F1E5-43EE-8D2B-D3C4EDE032F0}"/>
                </a:ext>
              </a:extLst>
            </p:cNvPr>
            <p:cNvCxnSpPr>
              <a:cxnSpLocks/>
              <a:stCxn id="83" idx="3"/>
              <a:endCxn id="86" idx="1"/>
            </p:cNvCxnSpPr>
            <p:nvPr/>
          </p:nvCxnSpPr>
          <p:spPr>
            <a:xfrm>
              <a:off x="8674265" y="4263659"/>
              <a:ext cx="901173" cy="117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连接符: 肘形 91">
              <a:extLst>
                <a:ext uri="{FF2B5EF4-FFF2-40B4-BE49-F238E27FC236}">
                  <a16:creationId xmlns:a16="http://schemas.microsoft.com/office/drawing/2014/main" id="{626E1A42-5B22-489A-9672-9545E5959B4B}"/>
                </a:ext>
              </a:extLst>
            </p:cNvPr>
            <p:cNvCxnSpPr>
              <a:cxnSpLocks/>
              <a:stCxn id="86" idx="3"/>
              <a:endCxn id="91" idx="1"/>
            </p:cNvCxnSpPr>
            <p:nvPr/>
          </p:nvCxnSpPr>
          <p:spPr>
            <a:xfrm>
              <a:off x="10234862" y="4264836"/>
              <a:ext cx="241749" cy="5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73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80</Words>
  <Application>Microsoft Office PowerPoint</Application>
  <PresentationFormat>宽屏</PresentationFormat>
  <Paragraphs>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SNC86** 无线降噪麦克风单麦解决方案 参考设计</vt:lpstr>
      <vt:lpstr>方案架构 (1*Tx，1*Rx)</vt:lpstr>
      <vt:lpstr>无线麦克风框图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SNC8600 无线麦克风解决方案 参考设计</dc:title>
  <dc:creator>Bai Rong</dc:creator>
  <cp:lastModifiedBy>Bai Rong</cp:lastModifiedBy>
  <cp:revision>35</cp:revision>
  <dcterms:created xsi:type="dcterms:W3CDTF">2021-09-03T08:04:55Z</dcterms:created>
  <dcterms:modified xsi:type="dcterms:W3CDTF">2022-11-14T07:36:09Z</dcterms:modified>
</cp:coreProperties>
</file>