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4D68-A9AD-816F-C7D0-CD0FC8F69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B9BA3D-0B56-53FA-B3DC-9A5067404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C5228-7F61-3C69-2A6C-22B9B60A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A9359-96E8-DE56-D1B9-39F7CF9B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CF597-FB45-22F6-55C2-74036641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1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B8479-212A-BF64-BD87-285016C1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C5FA2-DABC-92B9-8976-6385BB2D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0BBA2-4BA4-0399-C694-B7D1CEA9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4E5A9-3013-46B8-4C44-DB6EF541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4C043-FD58-6566-7E66-DA0CED4D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ACF9AD-94B9-F51D-8303-3DA5909FC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AA6D2B-38F2-2797-FBB1-F0677A4F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7D944-0194-EBC3-0BF7-097AC60B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D4D91-54D5-2BDA-8313-0A005FE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E7504-61D0-B519-00CD-591D47DE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0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3CB20-95B7-49CD-8B05-6D089A54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8B4B7-C4AC-AC44-075B-0AE5D254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AF336-EA43-88A2-F8A6-3AF852AB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80086-866E-5777-E05D-17D25590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87942-BEED-DB59-5A7A-774D4881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1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AF6AE-B25B-39BB-E9C1-EAC70BF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A8593-2FEF-95F8-266A-5B1C4448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DB479-2BFB-9775-3A87-A2BF425D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F2F5E-59CD-34FF-7E2A-BF33E9C2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1D11C-DF1B-03BE-5E89-19D5D0AF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385AA-1693-9AA2-2316-4365BACD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DA766-7DE5-4743-947F-AF52810A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94965-3A26-E732-5686-3F042B525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B3222-025F-995D-0293-16D8E46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B5342-B80C-1540-11E5-E5FE8552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5E79B-10F1-12A3-7F19-AA4234D9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8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DCC4B-905A-E957-09A1-6EEC7A2E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0EF1A-5162-4CC8-BEC4-A1CEA0D6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8168A-9944-77D3-586F-952C6D07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02B497-52C3-F33C-5226-EBB27B047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E22109-D054-34D5-A813-06425A6D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B654B-D544-A24D-3122-6201D7DA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7F576F-B60F-1AD9-4964-8A4D0417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7849A-FAC0-8B7A-789E-AB12AC9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8031D-57FD-C66B-8C22-AAAEBCC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BADFC-3794-3145-4C04-90891C41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AF458-FB9C-276B-F1CD-FCA52869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13F52B-F31F-0614-443D-13BEFE95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8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FA20E-9E6B-0E4B-BA2A-A76A8FE6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B22A2-290B-7EBD-7569-79DD14B9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93FCA-F669-765A-2FE3-EB2084E6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D5388-BC87-B57E-CD46-F8020457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EDDE5-BE70-FED7-04D8-3F6A0ABA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7E7A0-0C2D-93A0-36D7-7D02B08D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CC474-35AA-401A-9E14-70EEB88A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23AA5-1067-C4FA-15E9-79E7A918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BE590-A05C-306E-F15D-4EE32FF6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5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5B507-2702-0DF4-5E84-155EB957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B1F18D-C134-7EE5-4169-1EE4F03CB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9017C-99B5-B0D3-A661-C4BE7646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5E77C-81F9-F625-23D9-7AD062E7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13DDF-3081-21CA-8534-657CEA88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917F2-D139-FB49-CC13-B66FEF63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B6B74C-73A9-0148-DEF7-5D64FB65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1C256-5726-7A1B-494E-3D888CE6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BC414-C03B-BC6A-BB65-F6886FBAF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4A37-9C96-44AF-A21D-EA2F5D58BC3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292A8-0AD8-2B61-1A7E-BF0C837E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63567-84F5-3E8B-1777-4D7323A95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2C13-18DF-4B7D-91B5-C1724C446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11EF7-4606-EA9C-F509-C9B5EB32B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DSP</a:t>
            </a:r>
            <a:r>
              <a:rPr lang="zh-CN" altLang="en-US" dirty="0"/>
              <a:t>开发路线的建议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05D85A-D1D1-1D15-4D96-D37604DAD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2023-2-6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F0E8-4A99-6782-B644-3BA1F083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D347F-F710-DA48-E5C9-5A8DFD6E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144000" bIns="144000">
            <a:normAutofit/>
          </a:bodyPr>
          <a:lstStyle/>
          <a:p>
            <a:pPr eaLnBrk="1" hangingPunct="1"/>
            <a:r>
              <a:rPr lang="zh-CN" altLang="en-US" dirty="0"/>
              <a:t>确认市场需求和定位</a:t>
            </a:r>
          </a:p>
          <a:p>
            <a:pPr lvl="1" eaLnBrk="1" hangingPunct="1"/>
            <a:r>
              <a:rPr lang="en-US" altLang="zh-CN" dirty="0"/>
              <a:t>1</a:t>
            </a:r>
            <a:r>
              <a:rPr lang="zh-CN" altLang="en-US" dirty="0"/>
              <a:t>）调研国内</a:t>
            </a:r>
            <a:r>
              <a:rPr lang="en-US" altLang="zh-CN" dirty="0"/>
              <a:t>(</a:t>
            </a:r>
            <a:r>
              <a:rPr lang="zh-CN" altLang="en-US" dirty="0"/>
              <a:t>外</a:t>
            </a:r>
            <a:r>
              <a:rPr lang="en-US" altLang="zh-CN" dirty="0"/>
              <a:t>)</a:t>
            </a:r>
            <a:r>
              <a:rPr lang="zh-CN" altLang="en-US" dirty="0"/>
              <a:t>同类</a:t>
            </a:r>
            <a:r>
              <a:rPr lang="en-US" altLang="zh-CN" dirty="0"/>
              <a:t>DSP</a:t>
            </a:r>
            <a:r>
              <a:rPr lang="zh-CN" altLang="en-US" dirty="0"/>
              <a:t>声效处理的主要功能</a:t>
            </a:r>
          </a:p>
          <a:p>
            <a:pPr lvl="1" eaLnBrk="1" hangingPunct="1"/>
            <a:r>
              <a:rPr lang="en-US" altLang="zh-CN" dirty="0"/>
              <a:t>2</a:t>
            </a:r>
            <a:r>
              <a:rPr lang="zh-CN" altLang="en-US" dirty="0"/>
              <a:t>）分析</a:t>
            </a:r>
            <a:r>
              <a:rPr lang="en-US" altLang="zh-CN" dirty="0"/>
              <a:t>SNC8600</a:t>
            </a:r>
            <a:r>
              <a:rPr lang="zh-CN" altLang="en-US" dirty="0"/>
              <a:t>在当前国产</a:t>
            </a:r>
            <a:r>
              <a:rPr lang="en-US" altLang="zh-CN" dirty="0"/>
              <a:t>DSP</a:t>
            </a:r>
            <a:r>
              <a:rPr lang="zh-CN" altLang="en-US" dirty="0"/>
              <a:t>的应用中是否有市场空缺</a:t>
            </a:r>
          </a:p>
          <a:p>
            <a:pPr lvl="1" eaLnBrk="1" hangingPunct="1"/>
            <a:r>
              <a:rPr lang="en-US" altLang="zh-CN" dirty="0"/>
              <a:t>3</a:t>
            </a:r>
            <a:r>
              <a:rPr lang="zh-CN" altLang="en-US" dirty="0"/>
              <a:t>）分不同功能版本初步评估</a:t>
            </a:r>
            <a:r>
              <a:rPr lang="en-US" altLang="zh-CN" dirty="0"/>
              <a:t>SNC8600</a:t>
            </a:r>
            <a:r>
              <a:rPr lang="zh-CN" altLang="en-US" dirty="0"/>
              <a:t>是否能有成本优势</a:t>
            </a:r>
          </a:p>
          <a:p>
            <a:pPr lvl="1" eaLnBrk="1" hangingPunct="1"/>
            <a:r>
              <a:rPr lang="en-US" altLang="zh-CN" dirty="0"/>
              <a:t>4</a:t>
            </a:r>
            <a:r>
              <a:rPr lang="zh-CN" altLang="en-US" dirty="0"/>
              <a:t>）根据不同的功能阶段评估软硬件可行性</a:t>
            </a:r>
          </a:p>
          <a:p>
            <a:pPr lvl="1" eaLnBrk="1" hangingPunct="1"/>
            <a:r>
              <a:rPr lang="en-US" altLang="zh-CN" dirty="0"/>
              <a:t>5</a:t>
            </a:r>
            <a:r>
              <a:rPr lang="zh-CN" altLang="en-US" dirty="0"/>
              <a:t>）规划</a:t>
            </a:r>
            <a:r>
              <a:rPr lang="en-US" altLang="zh-CN" dirty="0"/>
              <a:t>Roadmap</a:t>
            </a:r>
            <a:r>
              <a:rPr lang="zh-CN" altLang="en-US" dirty="0"/>
              <a:t>，立项，分阶段实现规划的功能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6</a:t>
            </a:r>
            <a:r>
              <a:rPr lang="zh-CN" altLang="en-US" dirty="0"/>
              <a:t>）按不同阶段定价，推广</a:t>
            </a:r>
          </a:p>
        </p:txBody>
      </p:sp>
    </p:spTree>
    <p:extLst>
      <p:ext uri="{BB962C8B-B14F-4D97-AF65-F5344CB8AC3E}">
        <p14:creationId xmlns:p14="http://schemas.microsoft.com/office/powerpoint/2010/main" val="41550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D5689-27C5-275B-2F9C-4C6E02F5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落地实施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70929-A7D6-804C-97B0-F567A852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Roadmap</a:t>
            </a:r>
            <a:r>
              <a:rPr lang="zh-CN" altLang="en-US" dirty="0"/>
              <a:t>，和靠谱的</a:t>
            </a:r>
            <a:r>
              <a:rPr lang="en-US" altLang="zh-CN" dirty="0"/>
              <a:t>IDH</a:t>
            </a:r>
            <a:r>
              <a:rPr lang="zh-CN" altLang="en-US" dirty="0"/>
              <a:t>合作开发</a:t>
            </a:r>
          </a:p>
          <a:p>
            <a:pPr lvl="1"/>
            <a:r>
              <a:rPr lang="en-US" altLang="zh-CN" dirty="0"/>
              <a:t>IDH A</a:t>
            </a:r>
            <a:r>
              <a:rPr lang="zh-CN" altLang="en-US" dirty="0"/>
              <a:t>：有能力调试麦克风（针对卡拉</a:t>
            </a:r>
            <a:r>
              <a:rPr lang="en-US" altLang="zh-CN" dirty="0"/>
              <a:t>ok</a:t>
            </a:r>
            <a:r>
              <a:rPr lang="zh-CN" altLang="en-US" dirty="0"/>
              <a:t>市场）</a:t>
            </a:r>
            <a:endParaRPr lang="en-US" altLang="zh-CN" dirty="0"/>
          </a:p>
          <a:p>
            <a:pPr lvl="1"/>
            <a:r>
              <a:rPr lang="en-US" altLang="zh-CN" dirty="0"/>
              <a:t>IDH B</a:t>
            </a:r>
            <a:r>
              <a:rPr lang="zh-CN" altLang="en-US" dirty="0"/>
              <a:t>：有能力调试音箱（针对后端音效市场）</a:t>
            </a:r>
          </a:p>
        </p:txBody>
      </p:sp>
    </p:spTree>
    <p:extLst>
      <p:ext uri="{BB962C8B-B14F-4D97-AF65-F5344CB8AC3E}">
        <p14:creationId xmlns:p14="http://schemas.microsoft.com/office/powerpoint/2010/main" val="101107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126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关于DSP开发路线的建议</vt:lpstr>
      <vt:lpstr>准备工作</vt:lpstr>
      <vt:lpstr>落地实施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15</cp:revision>
  <dcterms:created xsi:type="dcterms:W3CDTF">2023-02-03T09:34:54Z</dcterms:created>
  <dcterms:modified xsi:type="dcterms:W3CDTF">2023-02-06T08:27:52Z</dcterms:modified>
</cp:coreProperties>
</file>