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B59CB-6E24-4157-A919-407FC47BFF92}" type="doc">
      <dgm:prSet loTypeId="urn:microsoft.com/office/officeart/2005/8/layout/hierarchy3" loCatId="hierarchy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B02E332-0976-4002-B65C-6587A854DBAF}">
      <dgm:prSet phldrT="[文本]"/>
      <dgm:spPr/>
      <dgm:t>
        <a:bodyPr/>
        <a:lstStyle/>
        <a:p>
          <a:r>
            <a:rPr lang="zh-CN" altLang="en-US" dirty="0"/>
            <a:t>无算法</a:t>
          </a:r>
        </a:p>
      </dgm:t>
    </dgm:pt>
    <dgm:pt modelId="{EDA85B76-22CD-4FB0-987C-BDC9BD4439E3}" type="parTrans" cxnId="{FADFC237-EABE-43B5-A892-D53F654E8C95}">
      <dgm:prSet/>
      <dgm:spPr/>
      <dgm:t>
        <a:bodyPr/>
        <a:lstStyle/>
        <a:p>
          <a:endParaRPr lang="zh-CN" altLang="en-US"/>
        </a:p>
      </dgm:t>
    </dgm:pt>
    <dgm:pt modelId="{8CB38451-D10C-4CEA-9FA6-5A7C6B594494}" type="sibTrans" cxnId="{FADFC237-EABE-43B5-A892-D53F654E8C95}">
      <dgm:prSet/>
      <dgm:spPr/>
      <dgm:t>
        <a:bodyPr/>
        <a:lstStyle/>
        <a:p>
          <a:endParaRPr lang="zh-CN" altLang="en-US"/>
        </a:p>
      </dgm:t>
    </dgm:pt>
    <dgm:pt modelId="{BE1CA4CD-19D1-42D9-B87F-AAA615A4CF05}">
      <dgm:prSet phldrT="[文本]" custT="1"/>
      <dgm:spPr/>
      <dgm:t>
        <a:bodyPr/>
        <a:lstStyle/>
        <a:p>
          <a:pPr algn="l"/>
          <a:r>
            <a:rPr lang="en-US" altLang="zh-CN" sz="1800" dirty="0"/>
            <a:t>USB</a:t>
          </a:r>
          <a:r>
            <a:rPr lang="zh-CN" altLang="en-US" sz="1800" dirty="0"/>
            <a:t>麦克风</a:t>
          </a:r>
          <a:r>
            <a:rPr lang="en-US" altLang="zh-CN" sz="1800" dirty="0"/>
            <a:t>(</a:t>
          </a:r>
          <a:r>
            <a:rPr lang="zh-CN" altLang="en-US" sz="1800" dirty="0"/>
            <a:t>铁三角</a:t>
          </a:r>
          <a:r>
            <a:rPr lang="en-US" altLang="zh-CN" sz="1800" dirty="0"/>
            <a:t>)</a:t>
          </a:r>
          <a:endParaRPr lang="zh-CN" altLang="en-US" sz="1800" dirty="0"/>
        </a:p>
      </dgm:t>
    </dgm:pt>
    <dgm:pt modelId="{0364F80C-EFAD-416E-9F22-CDFB59BCAD54}" type="parTrans" cxnId="{CF0EA0A1-FA71-494B-84AB-CDAF4A8E1416}">
      <dgm:prSet/>
      <dgm:spPr/>
      <dgm:t>
        <a:bodyPr/>
        <a:lstStyle/>
        <a:p>
          <a:pPr algn="l"/>
          <a:endParaRPr lang="zh-CN" altLang="en-US" sz="1400"/>
        </a:p>
      </dgm:t>
    </dgm:pt>
    <dgm:pt modelId="{F58D037C-4A6B-4ECE-A75A-18FDAEFB83BF}" type="sibTrans" cxnId="{CF0EA0A1-FA71-494B-84AB-CDAF4A8E1416}">
      <dgm:prSet/>
      <dgm:spPr/>
      <dgm:t>
        <a:bodyPr/>
        <a:lstStyle/>
        <a:p>
          <a:endParaRPr lang="zh-CN" altLang="en-US"/>
        </a:p>
      </dgm:t>
    </dgm:pt>
    <dgm:pt modelId="{C07888F8-C940-4996-8731-737E9C52D537}">
      <dgm:prSet phldrT="[文本]" phldr="1" custT="1"/>
      <dgm:spPr/>
      <dgm:t>
        <a:bodyPr/>
        <a:lstStyle/>
        <a:p>
          <a:pPr algn="l"/>
          <a:endParaRPr lang="zh-CN" altLang="en-US" sz="1800" dirty="0"/>
        </a:p>
      </dgm:t>
    </dgm:pt>
    <dgm:pt modelId="{26A33232-7E8C-4050-B893-66AC4E5F910B}" type="parTrans" cxnId="{7D443E5C-C63C-4C17-BD68-CA54C5C7264C}">
      <dgm:prSet/>
      <dgm:spPr/>
      <dgm:t>
        <a:bodyPr/>
        <a:lstStyle/>
        <a:p>
          <a:pPr algn="l"/>
          <a:endParaRPr lang="zh-CN" altLang="en-US" sz="1400"/>
        </a:p>
      </dgm:t>
    </dgm:pt>
    <dgm:pt modelId="{D7CFD208-D052-4F68-B2ED-8E778BAAC6BC}" type="sibTrans" cxnId="{7D443E5C-C63C-4C17-BD68-CA54C5C7264C}">
      <dgm:prSet/>
      <dgm:spPr/>
      <dgm:t>
        <a:bodyPr/>
        <a:lstStyle/>
        <a:p>
          <a:endParaRPr lang="zh-CN" altLang="en-US"/>
        </a:p>
      </dgm:t>
    </dgm:pt>
    <dgm:pt modelId="{73D93238-DE1F-4F59-988D-A3A108958053}">
      <dgm:prSet phldrT="[文本]"/>
      <dgm:spPr/>
      <dgm:t>
        <a:bodyPr/>
        <a:lstStyle/>
        <a:p>
          <a:r>
            <a:rPr lang="zh-CN" altLang="en-US" dirty="0"/>
            <a:t>轻量级算法</a:t>
          </a:r>
        </a:p>
      </dgm:t>
    </dgm:pt>
    <dgm:pt modelId="{244749CD-0BE4-4AAE-9198-DE6C48865B0E}" type="parTrans" cxnId="{431D3BDA-B9C3-4149-8C3D-61DA83B1E972}">
      <dgm:prSet/>
      <dgm:spPr/>
      <dgm:t>
        <a:bodyPr/>
        <a:lstStyle/>
        <a:p>
          <a:endParaRPr lang="zh-CN" altLang="en-US"/>
        </a:p>
      </dgm:t>
    </dgm:pt>
    <dgm:pt modelId="{E1EE3866-B403-4A7F-95C9-D83123F3416C}" type="sibTrans" cxnId="{431D3BDA-B9C3-4149-8C3D-61DA83B1E972}">
      <dgm:prSet/>
      <dgm:spPr/>
      <dgm:t>
        <a:bodyPr/>
        <a:lstStyle/>
        <a:p>
          <a:endParaRPr lang="zh-CN" altLang="en-US"/>
        </a:p>
      </dgm:t>
    </dgm:pt>
    <dgm:pt modelId="{D60ABF0B-60DC-42C8-9585-905B68BF8899}">
      <dgm:prSet phldrT="[文本]" custT="1"/>
      <dgm:spPr/>
      <dgm:t>
        <a:bodyPr/>
        <a:lstStyle/>
        <a:p>
          <a:pPr algn="l"/>
          <a:r>
            <a:rPr lang="en-US" altLang="zh-CN" sz="1800" dirty="0"/>
            <a:t>USB</a:t>
          </a:r>
          <a:r>
            <a:rPr lang="zh-CN" altLang="en-US" sz="1800" dirty="0"/>
            <a:t>降噪麦克风</a:t>
          </a:r>
          <a:r>
            <a:rPr lang="en-US" altLang="zh-CN" sz="1800" dirty="0"/>
            <a:t>(</a:t>
          </a:r>
          <a:r>
            <a:rPr lang="zh-CN" altLang="en-US" sz="1800" dirty="0"/>
            <a:t>福志</a:t>
          </a:r>
          <a:r>
            <a:rPr lang="en-US" altLang="zh-CN" sz="1800" dirty="0"/>
            <a:t>)</a:t>
          </a:r>
          <a:endParaRPr lang="zh-CN" altLang="en-US" sz="1800" dirty="0"/>
        </a:p>
      </dgm:t>
    </dgm:pt>
    <dgm:pt modelId="{711968A8-077C-4A91-B38C-9B7009DB3491}" type="parTrans" cxnId="{F168A376-F134-41B5-AD46-942FA4DDB1EA}">
      <dgm:prSet/>
      <dgm:spPr/>
      <dgm:t>
        <a:bodyPr/>
        <a:lstStyle/>
        <a:p>
          <a:pPr algn="l"/>
          <a:endParaRPr lang="zh-CN" altLang="en-US" sz="1400"/>
        </a:p>
      </dgm:t>
    </dgm:pt>
    <dgm:pt modelId="{8F5BE64A-EAFE-4442-BF1D-7FC6F1386BC8}" type="sibTrans" cxnId="{F168A376-F134-41B5-AD46-942FA4DDB1EA}">
      <dgm:prSet/>
      <dgm:spPr/>
      <dgm:t>
        <a:bodyPr/>
        <a:lstStyle/>
        <a:p>
          <a:endParaRPr lang="zh-CN" altLang="en-US"/>
        </a:p>
      </dgm:t>
    </dgm:pt>
    <dgm:pt modelId="{A39C456F-5B47-443A-AF75-666154E3EFC8}">
      <dgm:prSet phldrT="[文本]" custT="1"/>
      <dgm:spPr/>
      <dgm:t>
        <a:bodyPr/>
        <a:lstStyle/>
        <a:p>
          <a:pPr algn="l"/>
          <a:r>
            <a:rPr lang="en-US" altLang="zh-CN" sz="1800" dirty="0"/>
            <a:t>USB</a:t>
          </a:r>
          <a:r>
            <a:rPr lang="zh-CN" altLang="en-US" sz="1800" dirty="0"/>
            <a:t>话务耳机</a:t>
          </a:r>
          <a:r>
            <a:rPr lang="en-US" altLang="zh-CN" sz="1800" dirty="0"/>
            <a:t>(</a:t>
          </a:r>
          <a:r>
            <a:rPr lang="zh-CN" altLang="en-US" sz="1800" dirty="0"/>
            <a:t>鸿合</a:t>
          </a:r>
          <a:r>
            <a:rPr lang="en-US" altLang="zh-CN" sz="1800" dirty="0"/>
            <a:t>)</a:t>
          </a:r>
          <a:endParaRPr lang="zh-CN" altLang="en-US" sz="1800" dirty="0"/>
        </a:p>
      </dgm:t>
    </dgm:pt>
    <dgm:pt modelId="{91274C8C-F873-4AC5-9AFC-2112EC34FB4B}" type="parTrans" cxnId="{9C4F3558-F5C5-4610-B97F-EA6B0AF903FD}">
      <dgm:prSet/>
      <dgm:spPr/>
      <dgm:t>
        <a:bodyPr/>
        <a:lstStyle/>
        <a:p>
          <a:pPr algn="l"/>
          <a:endParaRPr lang="zh-CN" altLang="en-US" sz="1400"/>
        </a:p>
      </dgm:t>
    </dgm:pt>
    <dgm:pt modelId="{4926BAB1-7D45-4528-A3C4-88EA3E7E84F7}" type="sibTrans" cxnId="{9C4F3558-F5C5-4610-B97F-EA6B0AF903FD}">
      <dgm:prSet/>
      <dgm:spPr/>
      <dgm:t>
        <a:bodyPr/>
        <a:lstStyle/>
        <a:p>
          <a:endParaRPr lang="zh-CN" altLang="en-US"/>
        </a:p>
      </dgm:t>
    </dgm:pt>
    <dgm:pt modelId="{BD334AAF-1D92-4B3E-8CC6-D718A356D892}">
      <dgm:prSet phldrT="[文本]"/>
      <dgm:spPr/>
      <dgm:t>
        <a:bodyPr/>
        <a:lstStyle/>
        <a:p>
          <a:r>
            <a:rPr lang="zh-CN" altLang="en-US" dirty="0"/>
            <a:t>重量级算法</a:t>
          </a:r>
        </a:p>
      </dgm:t>
    </dgm:pt>
    <dgm:pt modelId="{C0D2244D-1CA4-4242-9F8E-09EF53BC3136}" type="parTrans" cxnId="{57BAB10B-DC7F-40B1-B65C-A1EA11256063}">
      <dgm:prSet/>
      <dgm:spPr/>
      <dgm:t>
        <a:bodyPr/>
        <a:lstStyle/>
        <a:p>
          <a:endParaRPr lang="zh-CN" altLang="en-US"/>
        </a:p>
      </dgm:t>
    </dgm:pt>
    <dgm:pt modelId="{5EA59D5F-B115-48A5-935B-E72909060267}" type="sibTrans" cxnId="{57BAB10B-DC7F-40B1-B65C-A1EA11256063}">
      <dgm:prSet/>
      <dgm:spPr/>
      <dgm:t>
        <a:bodyPr/>
        <a:lstStyle/>
        <a:p>
          <a:endParaRPr lang="zh-CN" altLang="en-US"/>
        </a:p>
      </dgm:t>
    </dgm:pt>
    <dgm:pt modelId="{6F0DF203-7AE2-4A33-976B-87AD5B882760}">
      <dgm:prSet phldrT="[文本]" custT="1"/>
      <dgm:spPr/>
      <dgm:t>
        <a:bodyPr/>
        <a:lstStyle/>
        <a:p>
          <a:pPr algn="l"/>
          <a:endParaRPr lang="zh-CN" altLang="en-US" sz="1800" dirty="0"/>
        </a:p>
      </dgm:t>
    </dgm:pt>
    <dgm:pt modelId="{45885CF0-C913-4810-866D-3AFF7EE8876E}" type="parTrans" cxnId="{CE72CCCC-801F-47DF-9A12-B50895694E49}">
      <dgm:prSet/>
      <dgm:spPr/>
      <dgm:t>
        <a:bodyPr/>
        <a:lstStyle/>
        <a:p>
          <a:pPr algn="l"/>
          <a:endParaRPr lang="zh-CN" altLang="en-US" sz="1400"/>
        </a:p>
      </dgm:t>
    </dgm:pt>
    <dgm:pt modelId="{9A8D0ADA-95F6-4D77-88EB-D278A5DAB432}" type="sibTrans" cxnId="{CE72CCCC-801F-47DF-9A12-B50895694E49}">
      <dgm:prSet/>
      <dgm:spPr/>
      <dgm:t>
        <a:bodyPr/>
        <a:lstStyle/>
        <a:p>
          <a:endParaRPr lang="zh-CN" altLang="en-US"/>
        </a:p>
      </dgm:t>
    </dgm:pt>
    <dgm:pt modelId="{B10E67B8-9EE5-44E6-9264-DC87F4E232BF}">
      <dgm:prSet phldrT="[文本]" custT="1"/>
      <dgm:spPr/>
      <dgm:t>
        <a:bodyPr/>
        <a:lstStyle/>
        <a:p>
          <a:pPr algn="l"/>
          <a:endParaRPr lang="zh-CN" altLang="en-US" sz="1800" dirty="0"/>
        </a:p>
      </dgm:t>
    </dgm:pt>
    <dgm:pt modelId="{E95F59A2-1757-4235-8984-4742B23BF523}" type="parTrans" cxnId="{B5CD166C-45D1-4FC8-B562-CF2EEA3935E9}">
      <dgm:prSet/>
      <dgm:spPr/>
      <dgm:t>
        <a:bodyPr/>
        <a:lstStyle/>
        <a:p>
          <a:pPr algn="l"/>
          <a:endParaRPr lang="zh-CN" altLang="en-US" sz="1400"/>
        </a:p>
      </dgm:t>
    </dgm:pt>
    <dgm:pt modelId="{FA50616A-A646-4263-9BC5-18BCBA1ED48C}" type="sibTrans" cxnId="{B5CD166C-45D1-4FC8-B562-CF2EEA3935E9}">
      <dgm:prSet/>
      <dgm:spPr/>
      <dgm:t>
        <a:bodyPr/>
        <a:lstStyle/>
        <a:p>
          <a:endParaRPr lang="zh-CN" altLang="en-US"/>
        </a:p>
      </dgm:t>
    </dgm:pt>
    <dgm:pt modelId="{3738BDBC-44D7-4810-8290-3841C7E8E64E}">
      <dgm:prSet phldrT="[文本]" custT="1"/>
      <dgm:spPr/>
      <dgm:t>
        <a:bodyPr/>
        <a:lstStyle/>
        <a:p>
          <a:pPr algn="l"/>
          <a:r>
            <a:rPr lang="zh-CN" altLang="en-US" sz="1800" dirty="0"/>
            <a:t>扩音器</a:t>
          </a:r>
          <a:r>
            <a:rPr lang="en-US" altLang="zh-CN" sz="1800" dirty="0"/>
            <a:t>(</a:t>
          </a:r>
          <a:r>
            <a:rPr lang="zh-CN" altLang="en-US" sz="1800" dirty="0"/>
            <a:t>得胜</a:t>
          </a:r>
          <a:r>
            <a:rPr lang="en-US" altLang="zh-CN" sz="1800" dirty="0"/>
            <a:t>)</a:t>
          </a:r>
          <a:endParaRPr lang="zh-CN" altLang="en-US" sz="1800" dirty="0"/>
        </a:p>
      </dgm:t>
    </dgm:pt>
    <dgm:pt modelId="{864022AE-4599-41A5-8078-2BA9D5423C6E}" type="parTrans" cxnId="{48660474-3EE2-4185-8A5E-DC0B5829CA17}">
      <dgm:prSet/>
      <dgm:spPr/>
      <dgm:t>
        <a:bodyPr/>
        <a:lstStyle/>
        <a:p>
          <a:pPr algn="l"/>
          <a:endParaRPr lang="zh-CN" altLang="en-US" sz="1400"/>
        </a:p>
      </dgm:t>
    </dgm:pt>
    <dgm:pt modelId="{4F9C4A42-FD26-4CA9-9CCE-2FAA9B5B5CF1}" type="sibTrans" cxnId="{48660474-3EE2-4185-8A5E-DC0B5829CA17}">
      <dgm:prSet/>
      <dgm:spPr/>
      <dgm:t>
        <a:bodyPr/>
        <a:lstStyle/>
        <a:p>
          <a:endParaRPr lang="zh-CN" altLang="en-US"/>
        </a:p>
      </dgm:t>
    </dgm:pt>
    <dgm:pt modelId="{71F3BA9C-F7D2-4BEF-865C-05ADDD9C4FFA}">
      <dgm:prSet phldrT="[文本]" custT="1"/>
      <dgm:spPr/>
      <dgm:t>
        <a:bodyPr/>
        <a:lstStyle/>
        <a:p>
          <a:pPr algn="l"/>
          <a:r>
            <a:rPr lang="zh-CN" altLang="en-US" sz="1800" dirty="0"/>
            <a:t>无线麦克风</a:t>
          </a:r>
          <a:r>
            <a:rPr lang="en-US" altLang="zh-CN" sz="1800" dirty="0"/>
            <a:t>(</a:t>
          </a:r>
          <a:r>
            <a:rPr lang="zh-CN" altLang="en-US" sz="1800" dirty="0"/>
            <a:t>小蜜蜂</a:t>
          </a:r>
          <a:r>
            <a:rPr lang="en-US" altLang="zh-CN" sz="1800" dirty="0"/>
            <a:t>)</a:t>
          </a:r>
          <a:endParaRPr lang="zh-CN" altLang="en-US" sz="1800" dirty="0"/>
        </a:p>
      </dgm:t>
    </dgm:pt>
    <dgm:pt modelId="{9F18EFCD-9B31-4D9D-AE29-51BC83629A71}" type="parTrans" cxnId="{16E5A47A-B181-4E0B-B77C-D030D77AC0BB}">
      <dgm:prSet/>
      <dgm:spPr/>
      <dgm:t>
        <a:bodyPr/>
        <a:lstStyle/>
        <a:p>
          <a:pPr algn="l"/>
          <a:endParaRPr lang="zh-CN" altLang="en-US" sz="1400"/>
        </a:p>
      </dgm:t>
    </dgm:pt>
    <dgm:pt modelId="{815D6DA1-3F6F-4513-ABE6-31B7FF5826AD}" type="sibTrans" cxnId="{16E5A47A-B181-4E0B-B77C-D030D77AC0BB}">
      <dgm:prSet/>
      <dgm:spPr/>
      <dgm:t>
        <a:bodyPr/>
        <a:lstStyle/>
        <a:p>
          <a:endParaRPr lang="zh-CN" altLang="en-US"/>
        </a:p>
      </dgm:t>
    </dgm:pt>
    <dgm:pt modelId="{C1EC5D36-04C5-432D-8900-3A9E1BBD62C9}" type="pres">
      <dgm:prSet presAssocID="{4B1B59CB-6E24-4157-A919-407FC47BFF9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8594EF-44C1-4123-AE76-0493BE044CD3}" type="pres">
      <dgm:prSet presAssocID="{EB02E332-0976-4002-B65C-6587A854DBAF}" presName="root" presStyleCnt="0"/>
      <dgm:spPr/>
    </dgm:pt>
    <dgm:pt modelId="{E428592D-C793-400B-9A40-340A13D65745}" type="pres">
      <dgm:prSet presAssocID="{EB02E332-0976-4002-B65C-6587A854DBAF}" presName="rootComposite" presStyleCnt="0"/>
      <dgm:spPr/>
    </dgm:pt>
    <dgm:pt modelId="{F0D7ACFA-C6BC-4849-BA67-92FB86347784}" type="pres">
      <dgm:prSet presAssocID="{EB02E332-0976-4002-B65C-6587A854DBAF}" presName="rootText" presStyleLbl="node1" presStyleIdx="0" presStyleCnt="3" custScaleX="149177"/>
      <dgm:spPr/>
    </dgm:pt>
    <dgm:pt modelId="{8D25DE40-FE2A-438E-9884-D357263049D4}" type="pres">
      <dgm:prSet presAssocID="{EB02E332-0976-4002-B65C-6587A854DBAF}" presName="rootConnector" presStyleLbl="node1" presStyleIdx="0" presStyleCnt="3"/>
      <dgm:spPr/>
    </dgm:pt>
    <dgm:pt modelId="{0BF90AAA-2851-4FA2-B171-B5856EC15823}" type="pres">
      <dgm:prSet presAssocID="{EB02E332-0976-4002-B65C-6587A854DBAF}" presName="childShape" presStyleCnt="0"/>
      <dgm:spPr/>
    </dgm:pt>
    <dgm:pt modelId="{AF5795B5-B312-4284-85F6-D70955DF4A51}" type="pres">
      <dgm:prSet presAssocID="{0364F80C-EFAD-416E-9F22-CDFB59BCAD54}" presName="Name13" presStyleLbl="parChTrans1D2" presStyleIdx="0" presStyleCnt="8" custSzX="2880017"/>
      <dgm:spPr/>
    </dgm:pt>
    <dgm:pt modelId="{E0A040AE-6C95-4226-B6DC-F448F6096EC2}" type="pres">
      <dgm:prSet presAssocID="{BE1CA4CD-19D1-42D9-B87F-AAA615A4CF05}" presName="childText" presStyleLbl="bgAcc1" presStyleIdx="0" presStyleCnt="8" custScaleX="248628">
        <dgm:presLayoutVars>
          <dgm:bulletEnabled val="1"/>
        </dgm:presLayoutVars>
      </dgm:prSet>
      <dgm:spPr/>
    </dgm:pt>
    <dgm:pt modelId="{EFC7BADD-7134-44DE-8CDC-2EE10BDBF551}" type="pres">
      <dgm:prSet presAssocID="{26A33232-7E8C-4050-B893-66AC4E5F910B}" presName="Name13" presStyleLbl="parChTrans1D2" presStyleIdx="1" presStyleCnt="8" custSzX="2880017"/>
      <dgm:spPr/>
    </dgm:pt>
    <dgm:pt modelId="{272FC534-6033-47D5-A819-E3B338971DB4}" type="pres">
      <dgm:prSet presAssocID="{C07888F8-C940-4996-8731-737E9C52D537}" presName="childText" presStyleLbl="bgAcc1" presStyleIdx="1" presStyleCnt="8" custScaleX="248628">
        <dgm:presLayoutVars>
          <dgm:bulletEnabled val="1"/>
        </dgm:presLayoutVars>
      </dgm:prSet>
      <dgm:spPr/>
    </dgm:pt>
    <dgm:pt modelId="{94419D59-A3BB-42A5-82D5-D99702D6FAB1}" type="pres">
      <dgm:prSet presAssocID="{73D93238-DE1F-4F59-988D-A3A108958053}" presName="root" presStyleCnt="0"/>
      <dgm:spPr/>
    </dgm:pt>
    <dgm:pt modelId="{66685C9F-66A8-4F1E-94C1-C27CD5EAAAA4}" type="pres">
      <dgm:prSet presAssocID="{73D93238-DE1F-4F59-988D-A3A108958053}" presName="rootComposite" presStyleCnt="0"/>
      <dgm:spPr/>
    </dgm:pt>
    <dgm:pt modelId="{065329B2-EEF4-48CB-B862-21F4F275C2A8}" type="pres">
      <dgm:prSet presAssocID="{73D93238-DE1F-4F59-988D-A3A108958053}" presName="rootText" presStyleLbl="node1" presStyleIdx="1" presStyleCnt="3" custScaleX="149177"/>
      <dgm:spPr/>
    </dgm:pt>
    <dgm:pt modelId="{456F4ABA-BB2F-4A3F-BD72-2498EFE0882F}" type="pres">
      <dgm:prSet presAssocID="{73D93238-DE1F-4F59-988D-A3A108958053}" presName="rootConnector" presStyleLbl="node1" presStyleIdx="1" presStyleCnt="3"/>
      <dgm:spPr/>
    </dgm:pt>
    <dgm:pt modelId="{BAE3294A-EE84-4119-9294-D7EBACADFD48}" type="pres">
      <dgm:prSet presAssocID="{73D93238-DE1F-4F59-988D-A3A108958053}" presName="childShape" presStyleCnt="0"/>
      <dgm:spPr/>
    </dgm:pt>
    <dgm:pt modelId="{88806737-79D6-49FB-BAC9-1E651BE32151}" type="pres">
      <dgm:prSet presAssocID="{711968A8-077C-4A91-B38C-9B7009DB3491}" presName="Name13" presStyleLbl="parChTrans1D2" presStyleIdx="2" presStyleCnt="8" custSzX="2880017"/>
      <dgm:spPr/>
    </dgm:pt>
    <dgm:pt modelId="{3A8E36E9-042C-41DC-8B4A-076098AB0C6C}" type="pres">
      <dgm:prSet presAssocID="{D60ABF0B-60DC-42C8-9585-905B68BF8899}" presName="childText" presStyleLbl="bgAcc1" presStyleIdx="2" presStyleCnt="8" custScaleX="248628">
        <dgm:presLayoutVars>
          <dgm:bulletEnabled val="1"/>
        </dgm:presLayoutVars>
      </dgm:prSet>
      <dgm:spPr/>
    </dgm:pt>
    <dgm:pt modelId="{2B1EA064-50D4-4448-829E-3E746D243BDF}" type="pres">
      <dgm:prSet presAssocID="{91274C8C-F873-4AC5-9AFC-2112EC34FB4B}" presName="Name13" presStyleLbl="parChTrans1D2" presStyleIdx="3" presStyleCnt="8" custSzX="2880017"/>
      <dgm:spPr/>
    </dgm:pt>
    <dgm:pt modelId="{7940C787-3913-40A4-84D9-545EDE9A1CD9}" type="pres">
      <dgm:prSet presAssocID="{A39C456F-5B47-443A-AF75-666154E3EFC8}" presName="childText" presStyleLbl="bgAcc1" presStyleIdx="3" presStyleCnt="8" custScaleX="248628">
        <dgm:presLayoutVars>
          <dgm:bulletEnabled val="1"/>
        </dgm:presLayoutVars>
      </dgm:prSet>
      <dgm:spPr/>
    </dgm:pt>
    <dgm:pt modelId="{7D30B598-2B55-4992-9066-221AC5D9C44E}" type="pres">
      <dgm:prSet presAssocID="{9F18EFCD-9B31-4D9D-AE29-51BC83629A71}" presName="Name13" presStyleLbl="parChTrans1D2" presStyleIdx="4" presStyleCnt="8" custSzX="2880017"/>
      <dgm:spPr/>
    </dgm:pt>
    <dgm:pt modelId="{183A83FC-6B09-4FA0-B3A4-D899DD4CA63F}" type="pres">
      <dgm:prSet presAssocID="{71F3BA9C-F7D2-4BEF-865C-05ADDD9C4FFA}" presName="childText" presStyleLbl="bgAcc1" presStyleIdx="4" presStyleCnt="8" custScaleX="248628">
        <dgm:presLayoutVars>
          <dgm:bulletEnabled val="1"/>
        </dgm:presLayoutVars>
      </dgm:prSet>
      <dgm:spPr/>
    </dgm:pt>
    <dgm:pt modelId="{A0A02122-7C1E-4A80-939F-BE5E30435A57}" type="pres">
      <dgm:prSet presAssocID="{864022AE-4599-41A5-8078-2BA9D5423C6E}" presName="Name13" presStyleLbl="parChTrans1D2" presStyleIdx="5" presStyleCnt="8" custSzX="2880017"/>
      <dgm:spPr/>
    </dgm:pt>
    <dgm:pt modelId="{052A155F-1472-418A-B53F-B45FE51CE199}" type="pres">
      <dgm:prSet presAssocID="{3738BDBC-44D7-4810-8290-3841C7E8E64E}" presName="childText" presStyleLbl="bgAcc1" presStyleIdx="5" presStyleCnt="8" custScaleX="248628">
        <dgm:presLayoutVars>
          <dgm:bulletEnabled val="1"/>
        </dgm:presLayoutVars>
      </dgm:prSet>
      <dgm:spPr/>
    </dgm:pt>
    <dgm:pt modelId="{969E7A3D-B835-4DE9-8AB7-1196BD8A3F24}" type="pres">
      <dgm:prSet presAssocID="{BD334AAF-1D92-4B3E-8CC6-D718A356D892}" presName="root" presStyleCnt="0"/>
      <dgm:spPr/>
    </dgm:pt>
    <dgm:pt modelId="{B49422BA-CE48-4D12-87C8-10DCD26D57DD}" type="pres">
      <dgm:prSet presAssocID="{BD334AAF-1D92-4B3E-8CC6-D718A356D892}" presName="rootComposite" presStyleCnt="0"/>
      <dgm:spPr/>
    </dgm:pt>
    <dgm:pt modelId="{A51C0E9C-68A5-405E-A205-09536F384050}" type="pres">
      <dgm:prSet presAssocID="{BD334AAF-1D92-4B3E-8CC6-D718A356D892}" presName="rootText" presStyleLbl="node1" presStyleIdx="2" presStyleCnt="3" custScaleX="149177"/>
      <dgm:spPr/>
    </dgm:pt>
    <dgm:pt modelId="{2A3F811F-7283-48EA-827F-59FBF18290D0}" type="pres">
      <dgm:prSet presAssocID="{BD334AAF-1D92-4B3E-8CC6-D718A356D892}" presName="rootConnector" presStyleLbl="node1" presStyleIdx="2" presStyleCnt="3"/>
      <dgm:spPr/>
    </dgm:pt>
    <dgm:pt modelId="{A1460043-4D46-487E-8D2A-B70EE3C11751}" type="pres">
      <dgm:prSet presAssocID="{BD334AAF-1D92-4B3E-8CC6-D718A356D892}" presName="childShape" presStyleCnt="0"/>
      <dgm:spPr/>
    </dgm:pt>
    <dgm:pt modelId="{CAC249A6-98E9-4888-A1B6-F060F52A1C75}" type="pres">
      <dgm:prSet presAssocID="{E95F59A2-1757-4235-8984-4742B23BF523}" presName="Name13" presStyleLbl="parChTrans1D2" presStyleIdx="6" presStyleCnt="8" custSzX="2880017"/>
      <dgm:spPr/>
    </dgm:pt>
    <dgm:pt modelId="{C6A92CC1-7E6D-4055-8539-686C806EAE4A}" type="pres">
      <dgm:prSet presAssocID="{B10E67B8-9EE5-44E6-9264-DC87F4E232BF}" presName="childText" presStyleLbl="bgAcc1" presStyleIdx="6" presStyleCnt="8" custScaleX="248628">
        <dgm:presLayoutVars>
          <dgm:bulletEnabled val="1"/>
        </dgm:presLayoutVars>
      </dgm:prSet>
      <dgm:spPr/>
    </dgm:pt>
    <dgm:pt modelId="{79950273-05B4-482B-9093-F4C76D7831A8}" type="pres">
      <dgm:prSet presAssocID="{45885CF0-C913-4810-866D-3AFF7EE8876E}" presName="Name13" presStyleLbl="parChTrans1D2" presStyleIdx="7" presStyleCnt="8" custSzX="2880017"/>
      <dgm:spPr/>
    </dgm:pt>
    <dgm:pt modelId="{0E409DA5-3033-40FB-972C-79CA20FF4B9D}" type="pres">
      <dgm:prSet presAssocID="{6F0DF203-7AE2-4A33-976B-87AD5B882760}" presName="childText" presStyleLbl="bgAcc1" presStyleIdx="7" presStyleCnt="8" custScaleX="248628">
        <dgm:presLayoutVars>
          <dgm:bulletEnabled val="1"/>
        </dgm:presLayoutVars>
      </dgm:prSet>
      <dgm:spPr/>
    </dgm:pt>
  </dgm:ptLst>
  <dgm:cxnLst>
    <dgm:cxn modelId="{3BA3400B-138E-4823-A992-9898ED153D5F}" type="presOf" srcId="{71F3BA9C-F7D2-4BEF-865C-05ADDD9C4FFA}" destId="{183A83FC-6B09-4FA0-B3A4-D899DD4CA63F}" srcOrd="0" destOrd="0" presId="urn:microsoft.com/office/officeart/2005/8/layout/hierarchy3"/>
    <dgm:cxn modelId="{57BAB10B-DC7F-40B1-B65C-A1EA11256063}" srcId="{4B1B59CB-6E24-4157-A919-407FC47BFF92}" destId="{BD334AAF-1D92-4B3E-8CC6-D718A356D892}" srcOrd="2" destOrd="0" parTransId="{C0D2244D-1CA4-4242-9F8E-09EF53BC3136}" sibTransId="{5EA59D5F-B115-48A5-935B-E72909060267}"/>
    <dgm:cxn modelId="{ED5CB62A-B39A-4A81-8574-A825CA8EE607}" type="presOf" srcId="{0364F80C-EFAD-416E-9F22-CDFB59BCAD54}" destId="{AF5795B5-B312-4284-85F6-D70955DF4A51}" srcOrd="0" destOrd="0" presId="urn:microsoft.com/office/officeart/2005/8/layout/hierarchy3"/>
    <dgm:cxn modelId="{BA16772B-630B-452E-B133-2D193AE5F1E2}" type="presOf" srcId="{4B1B59CB-6E24-4157-A919-407FC47BFF92}" destId="{C1EC5D36-04C5-432D-8900-3A9E1BBD62C9}" srcOrd="0" destOrd="0" presId="urn:microsoft.com/office/officeart/2005/8/layout/hierarchy3"/>
    <dgm:cxn modelId="{FADFC237-EABE-43B5-A892-D53F654E8C95}" srcId="{4B1B59CB-6E24-4157-A919-407FC47BFF92}" destId="{EB02E332-0976-4002-B65C-6587A854DBAF}" srcOrd="0" destOrd="0" parTransId="{EDA85B76-22CD-4FB0-987C-BDC9BD4439E3}" sibTransId="{8CB38451-D10C-4CEA-9FA6-5A7C6B594494}"/>
    <dgm:cxn modelId="{EAF16D3F-53E9-4346-B32B-15FBD826F69A}" type="presOf" srcId="{9F18EFCD-9B31-4D9D-AE29-51BC83629A71}" destId="{7D30B598-2B55-4992-9066-221AC5D9C44E}" srcOrd="0" destOrd="0" presId="urn:microsoft.com/office/officeart/2005/8/layout/hierarchy3"/>
    <dgm:cxn modelId="{7D443E5C-C63C-4C17-BD68-CA54C5C7264C}" srcId="{EB02E332-0976-4002-B65C-6587A854DBAF}" destId="{C07888F8-C940-4996-8731-737E9C52D537}" srcOrd="1" destOrd="0" parTransId="{26A33232-7E8C-4050-B893-66AC4E5F910B}" sibTransId="{D7CFD208-D052-4F68-B2ED-8E778BAAC6BC}"/>
    <dgm:cxn modelId="{026F3063-DD4E-401D-B125-AF0BAAC5E29C}" type="presOf" srcId="{B10E67B8-9EE5-44E6-9264-DC87F4E232BF}" destId="{C6A92CC1-7E6D-4055-8539-686C806EAE4A}" srcOrd="0" destOrd="0" presId="urn:microsoft.com/office/officeart/2005/8/layout/hierarchy3"/>
    <dgm:cxn modelId="{8841F345-02A2-4C81-9EC6-4776280968A5}" type="presOf" srcId="{D60ABF0B-60DC-42C8-9585-905B68BF8899}" destId="{3A8E36E9-042C-41DC-8B4A-076098AB0C6C}" srcOrd="0" destOrd="0" presId="urn:microsoft.com/office/officeart/2005/8/layout/hierarchy3"/>
    <dgm:cxn modelId="{48254767-AADD-409C-85DD-22C53B8C0F30}" type="presOf" srcId="{A39C456F-5B47-443A-AF75-666154E3EFC8}" destId="{7940C787-3913-40A4-84D9-545EDE9A1CD9}" srcOrd="0" destOrd="0" presId="urn:microsoft.com/office/officeart/2005/8/layout/hierarchy3"/>
    <dgm:cxn modelId="{B5CD166C-45D1-4FC8-B562-CF2EEA3935E9}" srcId="{BD334AAF-1D92-4B3E-8CC6-D718A356D892}" destId="{B10E67B8-9EE5-44E6-9264-DC87F4E232BF}" srcOrd="0" destOrd="0" parTransId="{E95F59A2-1757-4235-8984-4742B23BF523}" sibTransId="{FA50616A-A646-4263-9BC5-18BCBA1ED48C}"/>
    <dgm:cxn modelId="{B662BA70-A13B-44A7-BDE7-51CA66D99368}" type="presOf" srcId="{73D93238-DE1F-4F59-988D-A3A108958053}" destId="{065329B2-EEF4-48CB-B862-21F4F275C2A8}" srcOrd="0" destOrd="0" presId="urn:microsoft.com/office/officeart/2005/8/layout/hierarchy3"/>
    <dgm:cxn modelId="{48660474-3EE2-4185-8A5E-DC0B5829CA17}" srcId="{73D93238-DE1F-4F59-988D-A3A108958053}" destId="{3738BDBC-44D7-4810-8290-3841C7E8E64E}" srcOrd="3" destOrd="0" parTransId="{864022AE-4599-41A5-8078-2BA9D5423C6E}" sibTransId="{4F9C4A42-FD26-4CA9-9CCE-2FAA9B5B5CF1}"/>
    <dgm:cxn modelId="{02884876-B9AE-4F29-9937-084D2A13D5C6}" type="presOf" srcId="{BE1CA4CD-19D1-42D9-B87F-AAA615A4CF05}" destId="{E0A040AE-6C95-4226-B6DC-F448F6096EC2}" srcOrd="0" destOrd="0" presId="urn:microsoft.com/office/officeart/2005/8/layout/hierarchy3"/>
    <dgm:cxn modelId="{F168A376-F134-41B5-AD46-942FA4DDB1EA}" srcId="{73D93238-DE1F-4F59-988D-A3A108958053}" destId="{D60ABF0B-60DC-42C8-9585-905B68BF8899}" srcOrd="0" destOrd="0" parTransId="{711968A8-077C-4A91-B38C-9B7009DB3491}" sibTransId="{8F5BE64A-EAFE-4442-BF1D-7FC6F1386BC8}"/>
    <dgm:cxn modelId="{9C4F3558-F5C5-4610-B97F-EA6B0AF903FD}" srcId="{73D93238-DE1F-4F59-988D-A3A108958053}" destId="{A39C456F-5B47-443A-AF75-666154E3EFC8}" srcOrd="1" destOrd="0" parTransId="{91274C8C-F873-4AC5-9AFC-2112EC34FB4B}" sibTransId="{4926BAB1-7D45-4528-A3C4-88EA3E7E84F7}"/>
    <dgm:cxn modelId="{56149C78-9B40-4637-9794-409E5EA02DC2}" type="presOf" srcId="{3738BDBC-44D7-4810-8290-3841C7E8E64E}" destId="{052A155F-1472-418A-B53F-B45FE51CE199}" srcOrd="0" destOrd="0" presId="urn:microsoft.com/office/officeart/2005/8/layout/hierarchy3"/>
    <dgm:cxn modelId="{16E5A47A-B181-4E0B-B77C-D030D77AC0BB}" srcId="{73D93238-DE1F-4F59-988D-A3A108958053}" destId="{71F3BA9C-F7D2-4BEF-865C-05ADDD9C4FFA}" srcOrd="2" destOrd="0" parTransId="{9F18EFCD-9B31-4D9D-AE29-51BC83629A71}" sibTransId="{815D6DA1-3F6F-4513-ABE6-31B7FF5826AD}"/>
    <dgm:cxn modelId="{20CB1C94-0A43-40D3-9AED-38C3D453D576}" type="presOf" srcId="{EB02E332-0976-4002-B65C-6587A854DBAF}" destId="{8D25DE40-FE2A-438E-9884-D357263049D4}" srcOrd="1" destOrd="0" presId="urn:microsoft.com/office/officeart/2005/8/layout/hierarchy3"/>
    <dgm:cxn modelId="{0071029B-5A08-4CD0-A4EE-CFE410FA74C1}" type="presOf" srcId="{26A33232-7E8C-4050-B893-66AC4E5F910B}" destId="{EFC7BADD-7134-44DE-8CDC-2EE10BDBF551}" srcOrd="0" destOrd="0" presId="urn:microsoft.com/office/officeart/2005/8/layout/hierarchy3"/>
    <dgm:cxn modelId="{0AA44B9E-9DE9-4DEC-A1E8-8896464BE2FE}" type="presOf" srcId="{45885CF0-C913-4810-866D-3AFF7EE8876E}" destId="{79950273-05B4-482B-9093-F4C76D7831A8}" srcOrd="0" destOrd="0" presId="urn:microsoft.com/office/officeart/2005/8/layout/hierarchy3"/>
    <dgm:cxn modelId="{CF0EA0A1-FA71-494B-84AB-CDAF4A8E1416}" srcId="{EB02E332-0976-4002-B65C-6587A854DBAF}" destId="{BE1CA4CD-19D1-42D9-B87F-AAA615A4CF05}" srcOrd="0" destOrd="0" parTransId="{0364F80C-EFAD-416E-9F22-CDFB59BCAD54}" sibTransId="{F58D037C-4A6B-4ECE-A75A-18FDAEFB83BF}"/>
    <dgm:cxn modelId="{051444BB-0F1F-46D3-AB18-41B2C83C1F0B}" type="presOf" srcId="{73D93238-DE1F-4F59-988D-A3A108958053}" destId="{456F4ABA-BB2F-4A3F-BD72-2498EFE0882F}" srcOrd="1" destOrd="0" presId="urn:microsoft.com/office/officeart/2005/8/layout/hierarchy3"/>
    <dgm:cxn modelId="{6DAB0FC3-61DA-4FAC-BEC5-3EF7140C1E9A}" type="presOf" srcId="{BD334AAF-1D92-4B3E-8CC6-D718A356D892}" destId="{2A3F811F-7283-48EA-827F-59FBF18290D0}" srcOrd="1" destOrd="0" presId="urn:microsoft.com/office/officeart/2005/8/layout/hierarchy3"/>
    <dgm:cxn modelId="{CE72CCCC-801F-47DF-9A12-B50895694E49}" srcId="{BD334AAF-1D92-4B3E-8CC6-D718A356D892}" destId="{6F0DF203-7AE2-4A33-976B-87AD5B882760}" srcOrd="1" destOrd="0" parTransId="{45885CF0-C913-4810-866D-3AFF7EE8876E}" sibTransId="{9A8D0ADA-95F6-4D77-88EB-D278A5DAB432}"/>
    <dgm:cxn modelId="{A2D7EFCC-208B-451C-B49A-6FC9BE7EF17C}" type="presOf" srcId="{C07888F8-C940-4996-8731-737E9C52D537}" destId="{272FC534-6033-47D5-A819-E3B338971DB4}" srcOrd="0" destOrd="0" presId="urn:microsoft.com/office/officeart/2005/8/layout/hierarchy3"/>
    <dgm:cxn modelId="{E8D064D7-7665-4404-8408-C170103F6D3E}" type="presOf" srcId="{EB02E332-0976-4002-B65C-6587A854DBAF}" destId="{F0D7ACFA-C6BC-4849-BA67-92FB86347784}" srcOrd="0" destOrd="0" presId="urn:microsoft.com/office/officeart/2005/8/layout/hierarchy3"/>
    <dgm:cxn modelId="{431D3BDA-B9C3-4149-8C3D-61DA83B1E972}" srcId="{4B1B59CB-6E24-4157-A919-407FC47BFF92}" destId="{73D93238-DE1F-4F59-988D-A3A108958053}" srcOrd="1" destOrd="0" parTransId="{244749CD-0BE4-4AAE-9198-DE6C48865B0E}" sibTransId="{E1EE3866-B403-4A7F-95C9-D83123F3416C}"/>
    <dgm:cxn modelId="{BDB89FE1-16E6-4E10-A16E-3EE0BEB82C7B}" type="presOf" srcId="{6F0DF203-7AE2-4A33-976B-87AD5B882760}" destId="{0E409DA5-3033-40FB-972C-79CA20FF4B9D}" srcOrd="0" destOrd="0" presId="urn:microsoft.com/office/officeart/2005/8/layout/hierarchy3"/>
    <dgm:cxn modelId="{8F71A8EE-76BA-4E90-90E0-63B5B9CE4A01}" type="presOf" srcId="{E95F59A2-1757-4235-8984-4742B23BF523}" destId="{CAC249A6-98E9-4888-A1B6-F060F52A1C75}" srcOrd="0" destOrd="0" presId="urn:microsoft.com/office/officeart/2005/8/layout/hierarchy3"/>
    <dgm:cxn modelId="{0C2B65F0-D11D-4BAD-A670-32B1C2AFAFC6}" type="presOf" srcId="{864022AE-4599-41A5-8078-2BA9D5423C6E}" destId="{A0A02122-7C1E-4A80-939F-BE5E30435A57}" srcOrd="0" destOrd="0" presId="urn:microsoft.com/office/officeart/2005/8/layout/hierarchy3"/>
    <dgm:cxn modelId="{0CFD72F5-6D57-4794-8E2F-E2B185768A15}" type="presOf" srcId="{91274C8C-F873-4AC5-9AFC-2112EC34FB4B}" destId="{2B1EA064-50D4-4448-829E-3E746D243BDF}" srcOrd="0" destOrd="0" presId="urn:microsoft.com/office/officeart/2005/8/layout/hierarchy3"/>
    <dgm:cxn modelId="{30E819F7-E280-433A-980B-FFABA3FF7893}" type="presOf" srcId="{711968A8-077C-4A91-B38C-9B7009DB3491}" destId="{88806737-79D6-49FB-BAC9-1E651BE32151}" srcOrd="0" destOrd="0" presId="urn:microsoft.com/office/officeart/2005/8/layout/hierarchy3"/>
    <dgm:cxn modelId="{D9DE76FB-C5B1-4332-A0A0-16623B0A2452}" type="presOf" srcId="{BD334AAF-1D92-4B3E-8CC6-D718A356D892}" destId="{A51C0E9C-68A5-405E-A205-09536F384050}" srcOrd="0" destOrd="0" presId="urn:microsoft.com/office/officeart/2005/8/layout/hierarchy3"/>
    <dgm:cxn modelId="{BE15D5F7-D530-4A03-B82B-CB06519BFC64}" type="presParOf" srcId="{C1EC5D36-04C5-432D-8900-3A9E1BBD62C9}" destId="{528594EF-44C1-4123-AE76-0493BE044CD3}" srcOrd="0" destOrd="0" presId="urn:microsoft.com/office/officeart/2005/8/layout/hierarchy3"/>
    <dgm:cxn modelId="{2DAEFF40-F6F5-4FF0-BCAE-8FB2A66D2AD6}" type="presParOf" srcId="{528594EF-44C1-4123-AE76-0493BE044CD3}" destId="{E428592D-C793-400B-9A40-340A13D65745}" srcOrd="0" destOrd="0" presId="urn:microsoft.com/office/officeart/2005/8/layout/hierarchy3"/>
    <dgm:cxn modelId="{EDC5CEF8-E8C1-492B-9792-55246B4ACC19}" type="presParOf" srcId="{E428592D-C793-400B-9A40-340A13D65745}" destId="{F0D7ACFA-C6BC-4849-BA67-92FB86347784}" srcOrd="0" destOrd="0" presId="urn:microsoft.com/office/officeart/2005/8/layout/hierarchy3"/>
    <dgm:cxn modelId="{B8A9340B-359F-4460-A6D2-D694428304C7}" type="presParOf" srcId="{E428592D-C793-400B-9A40-340A13D65745}" destId="{8D25DE40-FE2A-438E-9884-D357263049D4}" srcOrd="1" destOrd="0" presId="urn:microsoft.com/office/officeart/2005/8/layout/hierarchy3"/>
    <dgm:cxn modelId="{B2F4F88D-B29A-4367-9325-7FDEA228D7E2}" type="presParOf" srcId="{528594EF-44C1-4123-AE76-0493BE044CD3}" destId="{0BF90AAA-2851-4FA2-B171-B5856EC15823}" srcOrd="1" destOrd="0" presId="urn:microsoft.com/office/officeart/2005/8/layout/hierarchy3"/>
    <dgm:cxn modelId="{5039E9DF-0930-4044-B4A1-948BFC7E17DA}" type="presParOf" srcId="{0BF90AAA-2851-4FA2-B171-B5856EC15823}" destId="{AF5795B5-B312-4284-85F6-D70955DF4A51}" srcOrd="0" destOrd="0" presId="urn:microsoft.com/office/officeart/2005/8/layout/hierarchy3"/>
    <dgm:cxn modelId="{80278A12-E2EF-4E9A-83E2-F6A8CD1B609C}" type="presParOf" srcId="{0BF90AAA-2851-4FA2-B171-B5856EC15823}" destId="{E0A040AE-6C95-4226-B6DC-F448F6096EC2}" srcOrd="1" destOrd="0" presId="urn:microsoft.com/office/officeart/2005/8/layout/hierarchy3"/>
    <dgm:cxn modelId="{B0A1C742-3699-4744-804A-5B3050F3433C}" type="presParOf" srcId="{0BF90AAA-2851-4FA2-B171-B5856EC15823}" destId="{EFC7BADD-7134-44DE-8CDC-2EE10BDBF551}" srcOrd="2" destOrd="0" presId="urn:microsoft.com/office/officeart/2005/8/layout/hierarchy3"/>
    <dgm:cxn modelId="{FC5899F8-9700-4607-8CFC-8535A221DFC9}" type="presParOf" srcId="{0BF90AAA-2851-4FA2-B171-B5856EC15823}" destId="{272FC534-6033-47D5-A819-E3B338971DB4}" srcOrd="3" destOrd="0" presId="urn:microsoft.com/office/officeart/2005/8/layout/hierarchy3"/>
    <dgm:cxn modelId="{334FF1DA-66C0-496E-8C97-FBDEF5EA01E0}" type="presParOf" srcId="{C1EC5D36-04C5-432D-8900-3A9E1BBD62C9}" destId="{94419D59-A3BB-42A5-82D5-D99702D6FAB1}" srcOrd="1" destOrd="0" presId="urn:microsoft.com/office/officeart/2005/8/layout/hierarchy3"/>
    <dgm:cxn modelId="{622E4FF2-4548-4E60-AA8A-67411776BED5}" type="presParOf" srcId="{94419D59-A3BB-42A5-82D5-D99702D6FAB1}" destId="{66685C9F-66A8-4F1E-94C1-C27CD5EAAAA4}" srcOrd="0" destOrd="0" presId="urn:microsoft.com/office/officeart/2005/8/layout/hierarchy3"/>
    <dgm:cxn modelId="{E96AEB58-03BB-49F4-BF7E-FC2EEC80FC8D}" type="presParOf" srcId="{66685C9F-66A8-4F1E-94C1-C27CD5EAAAA4}" destId="{065329B2-EEF4-48CB-B862-21F4F275C2A8}" srcOrd="0" destOrd="0" presId="urn:microsoft.com/office/officeart/2005/8/layout/hierarchy3"/>
    <dgm:cxn modelId="{C77FA938-01F7-4BCC-AE6C-3090F59FAC2A}" type="presParOf" srcId="{66685C9F-66A8-4F1E-94C1-C27CD5EAAAA4}" destId="{456F4ABA-BB2F-4A3F-BD72-2498EFE0882F}" srcOrd="1" destOrd="0" presId="urn:microsoft.com/office/officeart/2005/8/layout/hierarchy3"/>
    <dgm:cxn modelId="{86652A5F-AFAA-4C5C-A18A-7A4307CA1B2C}" type="presParOf" srcId="{94419D59-A3BB-42A5-82D5-D99702D6FAB1}" destId="{BAE3294A-EE84-4119-9294-D7EBACADFD48}" srcOrd="1" destOrd="0" presId="urn:microsoft.com/office/officeart/2005/8/layout/hierarchy3"/>
    <dgm:cxn modelId="{F65BE0C5-6F84-4C9E-ABED-35359C13C0C3}" type="presParOf" srcId="{BAE3294A-EE84-4119-9294-D7EBACADFD48}" destId="{88806737-79D6-49FB-BAC9-1E651BE32151}" srcOrd="0" destOrd="0" presId="urn:microsoft.com/office/officeart/2005/8/layout/hierarchy3"/>
    <dgm:cxn modelId="{A92CAC82-3658-44DC-84E4-36D60078EE71}" type="presParOf" srcId="{BAE3294A-EE84-4119-9294-D7EBACADFD48}" destId="{3A8E36E9-042C-41DC-8B4A-076098AB0C6C}" srcOrd="1" destOrd="0" presId="urn:microsoft.com/office/officeart/2005/8/layout/hierarchy3"/>
    <dgm:cxn modelId="{02EB2148-4ACE-4C11-8F2E-1E35CFF8275B}" type="presParOf" srcId="{BAE3294A-EE84-4119-9294-D7EBACADFD48}" destId="{2B1EA064-50D4-4448-829E-3E746D243BDF}" srcOrd="2" destOrd="0" presId="urn:microsoft.com/office/officeart/2005/8/layout/hierarchy3"/>
    <dgm:cxn modelId="{5AE5D947-C669-4989-85F5-54B6DBF1650F}" type="presParOf" srcId="{BAE3294A-EE84-4119-9294-D7EBACADFD48}" destId="{7940C787-3913-40A4-84D9-545EDE9A1CD9}" srcOrd="3" destOrd="0" presId="urn:microsoft.com/office/officeart/2005/8/layout/hierarchy3"/>
    <dgm:cxn modelId="{182A8BF4-3A0C-433C-BB76-B0B776414CF8}" type="presParOf" srcId="{BAE3294A-EE84-4119-9294-D7EBACADFD48}" destId="{7D30B598-2B55-4992-9066-221AC5D9C44E}" srcOrd="4" destOrd="0" presId="urn:microsoft.com/office/officeart/2005/8/layout/hierarchy3"/>
    <dgm:cxn modelId="{CDE61EE8-2382-4C4A-BBED-98DB95237412}" type="presParOf" srcId="{BAE3294A-EE84-4119-9294-D7EBACADFD48}" destId="{183A83FC-6B09-4FA0-B3A4-D899DD4CA63F}" srcOrd="5" destOrd="0" presId="urn:microsoft.com/office/officeart/2005/8/layout/hierarchy3"/>
    <dgm:cxn modelId="{15E56C32-AC36-4161-BE88-C998057E6721}" type="presParOf" srcId="{BAE3294A-EE84-4119-9294-D7EBACADFD48}" destId="{A0A02122-7C1E-4A80-939F-BE5E30435A57}" srcOrd="6" destOrd="0" presId="urn:microsoft.com/office/officeart/2005/8/layout/hierarchy3"/>
    <dgm:cxn modelId="{21A215D6-08EF-43C8-B88E-918D026D488E}" type="presParOf" srcId="{BAE3294A-EE84-4119-9294-D7EBACADFD48}" destId="{052A155F-1472-418A-B53F-B45FE51CE199}" srcOrd="7" destOrd="0" presId="urn:microsoft.com/office/officeart/2005/8/layout/hierarchy3"/>
    <dgm:cxn modelId="{A021F8B8-90A3-4650-9560-CD683E449E51}" type="presParOf" srcId="{C1EC5D36-04C5-432D-8900-3A9E1BBD62C9}" destId="{969E7A3D-B835-4DE9-8AB7-1196BD8A3F24}" srcOrd="2" destOrd="0" presId="urn:microsoft.com/office/officeart/2005/8/layout/hierarchy3"/>
    <dgm:cxn modelId="{3E0684C3-80F9-423A-B8C6-3788549CF449}" type="presParOf" srcId="{969E7A3D-B835-4DE9-8AB7-1196BD8A3F24}" destId="{B49422BA-CE48-4D12-87C8-10DCD26D57DD}" srcOrd="0" destOrd="0" presId="urn:microsoft.com/office/officeart/2005/8/layout/hierarchy3"/>
    <dgm:cxn modelId="{F0660E15-79AD-4DBD-B4CA-F08BCCF257A3}" type="presParOf" srcId="{B49422BA-CE48-4D12-87C8-10DCD26D57DD}" destId="{A51C0E9C-68A5-405E-A205-09536F384050}" srcOrd="0" destOrd="0" presId="urn:microsoft.com/office/officeart/2005/8/layout/hierarchy3"/>
    <dgm:cxn modelId="{98D66F7D-B687-4C44-9B9E-948134B0AB76}" type="presParOf" srcId="{B49422BA-CE48-4D12-87C8-10DCD26D57DD}" destId="{2A3F811F-7283-48EA-827F-59FBF18290D0}" srcOrd="1" destOrd="0" presId="urn:microsoft.com/office/officeart/2005/8/layout/hierarchy3"/>
    <dgm:cxn modelId="{6C446604-3BBF-4A97-9C13-52AD893A49A7}" type="presParOf" srcId="{969E7A3D-B835-4DE9-8AB7-1196BD8A3F24}" destId="{A1460043-4D46-487E-8D2A-B70EE3C11751}" srcOrd="1" destOrd="0" presId="urn:microsoft.com/office/officeart/2005/8/layout/hierarchy3"/>
    <dgm:cxn modelId="{BB8B8B09-A013-42DC-9ADD-D920AF0337CD}" type="presParOf" srcId="{A1460043-4D46-487E-8D2A-B70EE3C11751}" destId="{CAC249A6-98E9-4888-A1B6-F060F52A1C75}" srcOrd="0" destOrd="0" presId="urn:microsoft.com/office/officeart/2005/8/layout/hierarchy3"/>
    <dgm:cxn modelId="{530BD87C-B693-496D-8F7D-2793828F5059}" type="presParOf" srcId="{A1460043-4D46-487E-8D2A-B70EE3C11751}" destId="{C6A92CC1-7E6D-4055-8539-686C806EAE4A}" srcOrd="1" destOrd="0" presId="urn:microsoft.com/office/officeart/2005/8/layout/hierarchy3"/>
    <dgm:cxn modelId="{04D92441-5B9C-48D9-9047-9C7EC01D9392}" type="presParOf" srcId="{A1460043-4D46-487E-8D2A-B70EE3C11751}" destId="{79950273-05B4-482B-9093-F4C76D7831A8}" srcOrd="2" destOrd="0" presId="urn:microsoft.com/office/officeart/2005/8/layout/hierarchy3"/>
    <dgm:cxn modelId="{AC8C858C-E585-4247-B51B-1F8495E98A41}" type="presParOf" srcId="{A1460043-4D46-487E-8D2A-B70EE3C11751}" destId="{0E409DA5-3033-40FB-972C-79CA20FF4B9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7ACFA-C6BC-4849-BA67-92FB86347784}">
      <dsp:nvSpPr>
        <dsp:cNvPr id="0" name=""/>
        <dsp:cNvSpPr/>
      </dsp:nvSpPr>
      <dsp:spPr>
        <a:xfrm>
          <a:off x="359804" y="3745"/>
          <a:ext cx="2160006" cy="7239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无算法</a:t>
          </a:r>
        </a:p>
      </dsp:txBody>
      <dsp:txXfrm>
        <a:off x="381008" y="24949"/>
        <a:ext cx="2117598" cy="681566"/>
      </dsp:txXfrm>
    </dsp:sp>
    <dsp:sp modelId="{AF5795B5-B312-4284-85F6-D70955DF4A51}">
      <dsp:nvSpPr>
        <dsp:cNvPr id="0" name=""/>
        <dsp:cNvSpPr/>
      </dsp:nvSpPr>
      <dsp:spPr>
        <a:xfrm>
          <a:off x="575805" y="727720"/>
          <a:ext cx="216000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216000" y="54298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040AE-6C95-4226-B6DC-F448F6096EC2}">
      <dsp:nvSpPr>
        <dsp:cNvPr id="0" name=""/>
        <dsp:cNvSpPr/>
      </dsp:nvSpPr>
      <dsp:spPr>
        <a:xfrm>
          <a:off x="791806" y="908713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USB</a:t>
          </a:r>
          <a:r>
            <a:rPr lang="zh-CN" altLang="en-US" sz="1800" kern="1200" dirty="0"/>
            <a:t>麦克风</a:t>
          </a:r>
          <a:r>
            <a:rPr lang="en-US" altLang="zh-CN" sz="1800" kern="1200" dirty="0"/>
            <a:t>(</a:t>
          </a:r>
          <a:r>
            <a:rPr lang="zh-CN" altLang="en-US" sz="1800" kern="1200" dirty="0"/>
            <a:t>铁三角</a:t>
          </a:r>
          <a:r>
            <a:rPr lang="en-US" altLang="zh-CN" sz="1800" kern="1200" dirty="0"/>
            <a:t>)</a:t>
          </a:r>
          <a:endParaRPr lang="zh-CN" altLang="en-US" sz="1800" kern="1200" dirty="0"/>
        </a:p>
      </dsp:txBody>
      <dsp:txXfrm>
        <a:off x="813010" y="929917"/>
        <a:ext cx="2837596" cy="681566"/>
      </dsp:txXfrm>
    </dsp:sp>
    <dsp:sp modelId="{EFC7BADD-7134-44DE-8CDC-2EE10BDBF551}">
      <dsp:nvSpPr>
        <dsp:cNvPr id="0" name=""/>
        <dsp:cNvSpPr/>
      </dsp:nvSpPr>
      <dsp:spPr>
        <a:xfrm>
          <a:off x="575805" y="727720"/>
          <a:ext cx="216000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216000" y="144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FC534-6033-47D5-A819-E3B338971DB4}">
      <dsp:nvSpPr>
        <dsp:cNvPr id="0" name=""/>
        <dsp:cNvSpPr/>
      </dsp:nvSpPr>
      <dsp:spPr>
        <a:xfrm>
          <a:off x="791806" y="1813681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813010" y="1834885"/>
        <a:ext cx="2837596" cy="681566"/>
      </dsp:txXfrm>
    </dsp:sp>
    <dsp:sp modelId="{065329B2-EEF4-48CB-B862-21F4F275C2A8}">
      <dsp:nvSpPr>
        <dsp:cNvPr id="0" name=""/>
        <dsp:cNvSpPr/>
      </dsp:nvSpPr>
      <dsp:spPr>
        <a:xfrm>
          <a:off x="3601796" y="3745"/>
          <a:ext cx="2160006" cy="723974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轻量级算法</a:t>
          </a:r>
        </a:p>
      </dsp:txBody>
      <dsp:txXfrm>
        <a:off x="3623000" y="24949"/>
        <a:ext cx="2117598" cy="681566"/>
      </dsp:txXfrm>
    </dsp:sp>
    <dsp:sp modelId="{88806737-79D6-49FB-BAC9-1E651BE32151}">
      <dsp:nvSpPr>
        <dsp:cNvPr id="0" name=""/>
        <dsp:cNvSpPr/>
      </dsp:nvSpPr>
      <dsp:spPr>
        <a:xfrm>
          <a:off x="3817797" y="727720"/>
          <a:ext cx="216000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216000" y="54298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E36E9-042C-41DC-8B4A-076098AB0C6C}">
      <dsp:nvSpPr>
        <dsp:cNvPr id="0" name=""/>
        <dsp:cNvSpPr/>
      </dsp:nvSpPr>
      <dsp:spPr>
        <a:xfrm>
          <a:off x="4033798" y="908713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USB</a:t>
          </a:r>
          <a:r>
            <a:rPr lang="zh-CN" altLang="en-US" sz="1800" kern="1200" dirty="0"/>
            <a:t>降噪麦克风</a:t>
          </a:r>
          <a:r>
            <a:rPr lang="en-US" altLang="zh-CN" sz="1800" kern="1200" dirty="0"/>
            <a:t>(</a:t>
          </a:r>
          <a:r>
            <a:rPr lang="zh-CN" altLang="en-US" sz="1800" kern="1200" dirty="0"/>
            <a:t>福志</a:t>
          </a:r>
          <a:r>
            <a:rPr lang="en-US" altLang="zh-CN" sz="1800" kern="1200" dirty="0"/>
            <a:t>)</a:t>
          </a:r>
          <a:endParaRPr lang="zh-CN" altLang="en-US" sz="1800" kern="1200" dirty="0"/>
        </a:p>
      </dsp:txBody>
      <dsp:txXfrm>
        <a:off x="4055002" y="929917"/>
        <a:ext cx="2837596" cy="681566"/>
      </dsp:txXfrm>
    </dsp:sp>
    <dsp:sp modelId="{2B1EA064-50D4-4448-829E-3E746D243BDF}">
      <dsp:nvSpPr>
        <dsp:cNvPr id="0" name=""/>
        <dsp:cNvSpPr/>
      </dsp:nvSpPr>
      <dsp:spPr>
        <a:xfrm>
          <a:off x="3817797" y="727720"/>
          <a:ext cx="216000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216000" y="144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0C787-3913-40A4-84D9-545EDE9A1CD9}">
      <dsp:nvSpPr>
        <dsp:cNvPr id="0" name=""/>
        <dsp:cNvSpPr/>
      </dsp:nvSpPr>
      <dsp:spPr>
        <a:xfrm>
          <a:off x="4033798" y="1813681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USB</a:t>
          </a:r>
          <a:r>
            <a:rPr lang="zh-CN" altLang="en-US" sz="1800" kern="1200" dirty="0"/>
            <a:t>话务耳机</a:t>
          </a:r>
          <a:r>
            <a:rPr lang="en-US" altLang="zh-CN" sz="1800" kern="1200" dirty="0"/>
            <a:t>(</a:t>
          </a:r>
          <a:r>
            <a:rPr lang="zh-CN" altLang="en-US" sz="1800" kern="1200" dirty="0"/>
            <a:t>鸿合</a:t>
          </a:r>
          <a:r>
            <a:rPr lang="en-US" altLang="zh-CN" sz="1800" kern="1200" dirty="0"/>
            <a:t>)</a:t>
          </a:r>
          <a:endParaRPr lang="zh-CN" altLang="en-US" sz="1800" kern="1200" dirty="0"/>
        </a:p>
      </dsp:txBody>
      <dsp:txXfrm>
        <a:off x="4055002" y="1834885"/>
        <a:ext cx="2837596" cy="681566"/>
      </dsp:txXfrm>
    </dsp:sp>
    <dsp:sp modelId="{7D30B598-2B55-4992-9066-221AC5D9C44E}">
      <dsp:nvSpPr>
        <dsp:cNvPr id="0" name=""/>
        <dsp:cNvSpPr/>
      </dsp:nvSpPr>
      <dsp:spPr>
        <a:xfrm>
          <a:off x="3817797" y="727720"/>
          <a:ext cx="216000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216000" y="23529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A83FC-6B09-4FA0-B3A4-D899DD4CA63F}">
      <dsp:nvSpPr>
        <dsp:cNvPr id="0" name=""/>
        <dsp:cNvSpPr/>
      </dsp:nvSpPr>
      <dsp:spPr>
        <a:xfrm>
          <a:off x="4033798" y="2718649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无线麦克风</a:t>
          </a:r>
          <a:r>
            <a:rPr lang="en-US" altLang="zh-CN" sz="1800" kern="1200" dirty="0"/>
            <a:t>(</a:t>
          </a:r>
          <a:r>
            <a:rPr lang="zh-CN" altLang="en-US" sz="1800" kern="1200" dirty="0"/>
            <a:t>小蜜蜂</a:t>
          </a:r>
          <a:r>
            <a:rPr lang="en-US" altLang="zh-CN" sz="1800" kern="1200" dirty="0"/>
            <a:t>)</a:t>
          </a:r>
          <a:endParaRPr lang="zh-CN" altLang="en-US" sz="1800" kern="1200" dirty="0"/>
        </a:p>
      </dsp:txBody>
      <dsp:txXfrm>
        <a:off x="4055002" y="2739853"/>
        <a:ext cx="2837596" cy="681566"/>
      </dsp:txXfrm>
    </dsp:sp>
    <dsp:sp modelId="{A0A02122-7C1E-4A80-939F-BE5E30435A57}">
      <dsp:nvSpPr>
        <dsp:cNvPr id="0" name=""/>
        <dsp:cNvSpPr/>
      </dsp:nvSpPr>
      <dsp:spPr>
        <a:xfrm>
          <a:off x="3817797" y="727720"/>
          <a:ext cx="216000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216000" y="32578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A155F-1472-418A-B53F-B45FE51CE199}">
      <dsp:nvSpPr>
        <dsp:cNvPr id="0" name=""/>
        <dsp:cNvSpPr/>
      </dsp:nvSpPr>
      <dsp:spPr>
        <a:xfrm>
          <a:off x="4033798" y="3623617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扩音器</a:t>
          </a:r>
          <a:r>
            <a:rPr lang="en-US" altLang="zh-CN" sz="1800" kern="1200" dirty="0"/>
            <a:t>(</a:t>
          </a:r>
          <a:r>
            <a:rPr lang="zh-CN" altLang="en-US" sz="1800" kern="1200" dirty="0"/>
            <a:t>得胜</a:t>
          </a:r>
          <a:r>
            <a:rPr lang="en-US" altLang="zh-CN" sz="1800" kern="1200" dirty="0"/>
            <a:t>)</a:t>
          </a:r>
          <a:endParaRPr lang="zh-CN" altLang="en-US" sz="1800" kern="1200" dirty="0"/>
        </a:p>
      </dsp:txBody>
      <dsp:txXfrm>
        <a:off x="4055002" y="3644821"/>
        <a:ext cx="2837596" cy="681566"/>
      </dsp:txXfrm>
    </dsp:sp>
    <dsp:sp modelId="{A51C0E9C-68A5-405E-A205-09536F384050}">
      <dsp:nvSpPr>
        <dsp:cNvPr id="0" name=""/>
        <dsp:cNvSpPr/>
      </dsp:nvSpPr>
      <dsp:spPr>
        <a:xfrm>
          <a:off x="6843789" y="3745"/>
          <a:ext cx="2160006" cy="723974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重量级算法</a:t>
          </a:r>
        </a:p>
      </dsp:txBody>
      <dsp:txXfrm>
        <a:off x="6864993" y="24949"/>
        <a:ext cx="2117598" cy="681566"/>
      </dsp:txXfrm>
    </dsp:sp>
    <dsp:sp modelId="{CAC249A6-98E9-4888-A1B6-F060F52A1C75}">
      <dsp:nvSpPr>
        <dsp:cNvPr id="0" name=""/>
        <dsp:cNvSpPr/>
      </dsp:nvSpPr>
      <dsp:spPr>
        <a:xfrm>
          <a:off x="7059789" y="727720"/>
          <a:ext cx="216000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216000" y="54298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92CC1-7E6D-4055-8539-686C806EAE4A}">
      <dsp:nvSpPr>
        <dsp:cNvPr id="0" name=""/>
        <dsp:cNvSpPr/>
      </dsp:nvSpPr>
      <dsp:spPr>
        <a:xfrm>
          <a:off x="7275790" y="908713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7296994" y="929917"/>
        <a:ext cx="2837596" cy="681566"/>
      </dsp:txXfrm>
    </dsp:sp>
    <dsp:sp modelId="{79950273-05B4-482B-9093-F4C76D7831A8}">
      <dsp:nvSpPr>
        <dsp:cNvPr id="0" name=""/>
        <dsp:cNvSpPr/>
      </dsp:nvSpPr>
      <dsp:spPr>
        <a:xfrm>
          <a:off x="7059789" y="727720"/>
          <a:ext cx="216000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216000" y="144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09DA5-3033-40FB-972C-79CA20FF4B9D}">
      <dsp:nvSpPr>
        <dsp:cNvPr id="0" name=""/>
        <dsp:cNvSpPr/>
      </dsp:nvSpPr>
      <dsp:spPr>
        <a:xfrm>
          <a:off x="7275790" y="1813681"/>
          <a:ext cx="2880004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7296994" y="1834885"/>
        <a:ext cx="2837596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DC529-7E12-3DBE-0FA4-13FD582D7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B5ACD-A3B2-94FA-66D5-0CD9C4DDE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EEDB3-F417-CE80-7204-CB5A96DB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848C1-DE3A-8B9C-D960-4FD5CDC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91D2-4F47-7FA4-BB83-1D8286BE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AF90-CD9C-29CB-B043-C6474DDE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162FC-33B4-A796-A44C-E5B34082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EB24C-FBDB-BB8E-EB48-8FC57094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21E11-189E-B25A-FDC4-BB71836C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D9C17-D1E1-8450-2C35-FD14E55D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303471-9233-3256-3254-D99CF6C0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27355-4F66-48A4-04C4-014902186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0CBC-00ED-8218-65C0-FD324E6D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7A510-4206-C670-0FCA-EB6AD21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23439-E761-5439-66F7-7C4B326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D268-CA12-0989-618F-6A2B747D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0376F-1C64-78DF-E046-8323B53B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FEEED-7F4D-E7A5-848A-95F9427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90835-D176-CBD2-F881-B7E091FD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B7E0F-84DD-159A-FB10-3C913D3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6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38CB-463F-1276-18C0-BA892D32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BF657-9CC4-7F36-EC85-A783D1C5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CFE3C-CE09-01E3-B95C-F0DDB0C4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211E-71F3-7EE9-A5B9-6C64EB8F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EF624-9796-0380-EB3B-478498F4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7BA0C-C793-5761-151F-8E1BF92B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98C1A-2114-1EDB-4106-A932131DC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4B40F-63F7-99AB-33AE-419B295F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2662F-4D13-21EE-7E03-14413E80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6D3B7-037D-1A3D-4DF0-94C8913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24BB6-634B-B97A-0487-F9E378BD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EC07-C300-6A00-3612-1D3ADF37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104E-3281-A5A7-BE9C-01EEFA7B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BD680-71FD-2FB8-CC6A-F93AE29B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3FF216-CAC7-5313-4787-DA802CB2C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04CC7D-02D3-737C-2E58-5831C08A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5AACCD-4624-E43C-4154-F6EE4FAB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1ED37B-9182-5B83-1460-EBBD2560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93F61-E91A-56AF-81DF-CB5714CE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11AD-C91C-82C3-A0FB-EC25EA8F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E755F-1632-EA47-9A63-6D97B38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601D0-F9E0-3684-3311-5E937654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E4F98-1D9E-E802-623F-8586F1A5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52184-7743-0002-995E-42D525AF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4CA96-81FB-5441-5178-FED5ACAE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A090A-26D0-CFD9-1949-FB61550C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34F4C-A5CF-C130-49A0-1D0112CA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0146C-64D7-C8E8-ADDF-0F75DA23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04A4D-F0D1-8EB8-DE7F-18FB4AF0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489E6-C5EC-34ED-6F01-89633E0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ACEF4-819C-1C13-1596-69F343D5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EBDBF-7A77-597E-4E2A-14D9FF88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1AD0A-FD28-71CC-2CFD-1D6DF5BF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C5C0DD-786A-9246-088F-791827FF0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FCA02-0D81-B91F-B409-24C2DBD1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C12C5-A970-2858-ED6A-E181B53B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B536D-2873-3B52-2B10-DE6F8DB4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B8925-BABA-B85C-B7C0-B76EA7D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73AAC6-3A49-0258-6D20-29E7D6DD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4E368-5F72-394A-E9D2-496CBBA3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2E24E-FE1A-018B-FF9C-CA3F60735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C2E0-44AE-4C43-9EDC-46B43F42171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0D47A-0C2A-5F85-4C19-71FC7D2A8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D276-C37D-136E-623A-C0BE0F453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BCAE-94A1-410D-AFC7-C55F58B77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2871-35B9-272F-AC4D-694463A1A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7571F-36C5-327E-2BDC-ECA36D5A5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98B8-6789-D9CE-90B3-52155FAF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SNC8600 </a:t>
            </a:r>
            <a:r>
              <a:rPr lang="zh-CN" altLang="en-US" b="1" dirty="0"/>
              <a:t>方案技术实现分类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6E4CEF0-C955-6435-423C-AC672A32B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563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66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7BA3-5EEE-7BAA-92A5-68775AD7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23782-109A-16BB-C435-2C647317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4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SNC8600 方案技术实现分类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11</cp:revision>
  <dcterms:created xsi:type="dcterms:W3CDTF">2023-03-30T07:22:44Z</dcterms:created>
  <dcterms:modified xsi:type="dcterms:W3CDTF">2023-03-30T07:48:17Z</dcterms:modified>
</cp:coreProperties>
</file>