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44" r:id="rId2"/>
    <p:sldId id="276" r:id="rId3"/>
    <p:sldId id="3997" r:id="rId4"/>
    <p:sldId id="399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6041"/>
  </p:normalViewPr>
  <p:slideViewPr>
    <p:cSldViewPr snapToGrid="0" snapToObjects="1">
      <p:cViewPr varScale="1">
        <p:scale>
          <a:sx n="98" d="100"/>
          <a:sy n="9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78E9D-1FA9-DF46-963A-E1BBCE64FD16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983E-23AA-614C-97BC-C26F979012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12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DE1EE71C-4FB4-D428-CBA7-9B7A0CE62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959FF724-ACCC-B334-80B9-9F59B7EB76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91088-6D6D-E1E0-80F6-D6125A6FD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360AC4-2FEA-4CC9-80F1-697E919F715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803A-805C-4A1E-9B42-7006706B380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95D9A-E8E3-E4C5-965C-508FA23F6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D2DB5-4032-CEAF-0ACA-0ED146CC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5FFA5-EF15-94C1-62A9-5482161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4151C-F1D7-3AF9-F751-45F8875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44217-66B9-3BF5-3CF9-D4381B74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5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6DA8B-39FC-EA86-E2B8-4D4C35B2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53D682-6143-A823-C256-FB8E50BD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E5D48-59A6-0EF2-1343-4E93993E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5C8C9-476A-EDAB-C010-6E1D6348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FB8A0-0FC9-B896-C9E8-CEE99EE3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1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EA6A39-F676-09AC-E3B7-3697BB8A6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E018A-148A-3ABA-FDCA-159EF36FC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FC5BF-BD57-8E41-333A-4ED6353F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EA14F-EBDB-FFEF-1BA2-C31E8A4F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92188-2F4D-6B99-8097-0E068CBC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00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52451"/>
            <a:ext cx="560917" cy="569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" name="矩形 4"/>
          <p:cNvSpPr/>
          <p:nvPr userDrawn="1"/>
        </p:nvSpPr>
        <p:spPr>
          <a:xfrm>
            <a:off x="605367" y="552451"/>
            <a:ext cx="114300" cy="569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2022/9/9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4108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92EF34-8312-4208-F672-9179A10C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2022/9/9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1B6DE-A5A1-01EC-6C52-A08C6F5E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55F5E8-08A5-C81F-960E-1F7C4A8B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9428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63645-6393-E740-E254-F84B952B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447D-2A41-7F90-BBB5-421DE641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FD4CC-5ECD-6643-B1FF-C0171F4D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4E374-2D29-6462-70C7-05CA2A84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5907-E411-AFB8-E7A3-F5BF419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29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F257A-E406-1247-E1CC-B70088C9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DB822-CA77-A340-A09D-9B9F965E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4D570-8115-902B-06E0-6937417F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02A75-2A73-C6F2-E42A-75D78B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91041-AAE5-4E3E-5CF5-D58249FD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5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60AFC-08E1-BC05-F880-A32D0BA6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E1627-AEF9-8D45-25D4-CFBD4C1CC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FD8B1-D6CA-79AB-5320-8D9A01231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3B1F8-4C5D-058A-D0F0-FF28F996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BDE73-F385-9775-27B1-20851C47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D066B-F9F8-10E3-07F4-E2235E4D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0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0C38-73FD-A405-EEB6-18930A7F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F6ECB-4D17-2FF0-2E1B-84AE0C57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41A37-C115-DAB1-CB6E-1C95FCB5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E12926-F6C5-0768-7972-397DF5F66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CF6143-E11C-385F-D50C-4C4FABC60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2442AA-42A4-17E3-0E7B-24F59929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3CD118-844A-B2CE-A419-0A94C002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D515C1-C9EB-806E-3FBD-DB771D3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703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CA16-E199-FC28-6EB6-E441B25D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3436D-FBC4-01BB-F943-1768F6AB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E75DA-6DF5-1BDF-771A-EC05A88E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0FD9C-4EE4-D778-1A51-1BF68A61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97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7B314A-E0D9-88AA-D7E2-FA0D787F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20FDE-17C4-6B37-BE4B-8D4247CA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B5311-93F2-368D-4BF6-14737A9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96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8814F-6681-D55D-D0C1-D86872D2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8578A-FF85-D864-31DF-4AE7560B7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62A36-2C60-C81A-EECD-4E880429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190BF-D8BD-DE30-9CBB-BE912B49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73207-B757-9128-BE9B-8C8885DB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47A82-0ABA-8D10-DE93-9869722E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0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A8BD2-3A4F-3D42-110B-BC1C13E2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EE39F-0AD3-7797-7144-837AC4567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B2DE1-DF93-6FC1-640C-43DB8F2C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8BCDF-42E2-E9B1-EFCD-B690444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8EE5A-FF56-9E25-95DB-A5B99D96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674F6-A593-AAB7-7630-D1E3195A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50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ACA8C9-B3D5-79AB-A175-91FE7DCF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EB1A9-17E4-A04B-690A-198D3D48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ED9F8-5613-65BD-5BB1-256678531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5785-8A0D-9042-A327-928C94299F67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A2C68-68C5-87AC-6CA5-EBEC726EF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8766-5E53-688D-1000-C89510006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2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>
            <a:extLst>
              <a:ext uri="{FF2B5EF4-FFF2-40B4-BE49-F238E27FC236}">
                <a16:creationId xmlns:a16="http://schemas.microsoft.com/office/drawing/2014/main" id="{78655E3B-FF87-0ED7-9D93-44F69D03E9EF}"/>
              </a:ext>
            </a:extLst>
          </p:cNvPr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5" name="原创设计师QQ598969553      _2">
            <a:extLst>
              <a:ext uri="{FF2B5EF4-FFF2-40B4-BE49-F238E27FC236}">
                <a16:creationId xmlns:a16="http://schemas.microsoft.com/office/drawing/2014/main" id="{5B1942EF-896D-4788-4E87-13E3F1508A70}"/>
              </a:ext>
            </a:extLst>
          </p:cNvPr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56" name="原创设计师QQ598969553      _3">
            <a:extLst>
              <a:ext uri="{FF2B5EF4-FFF2-40B4-BE49-F238E27FC236}">
                <a16:creationId xmlns:a16="http://schemas.microsoft.com/office/drawing/2014/main" id="{458F4508-06E4-C8F2-4AA7-83B440A6D38C}"/>
              </a:ext>
            </a:extLst>
          </p:cNvPr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57" name="原创设计师QQ598969553      _4">
            <a:extLst>
              <a:ext uri="{FF2B5EF4-FFF2-40B4-BE49-F238E27FC236}">
                <a16:creationId xmlns:a16="http://schemas.microsoft.com/office/drawing/2014/main" id="{F74E3D70-CCC1-8E06-909F-C75CD26CB502}"/>
              </a:ext>
            </a:extLst>
          </p:cNvPr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8" name="原创设计师QQ598969553      _5">
            <a:extLst>
              <a:ext uri="{FF2B5EF4-FFF2-40B4-BE49-F238E27FC236}">
                <a16:creationId xmlns:a16="http://schemas.microsoft.com/office/drawing/2014/main" id="{366EE7E6-D304-B642-F1E9-7D94240E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732" y="3834898"/>
            <a:ext cx="6155531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智能头盔音频解决方案</a:t>
            </a:r>
            <a:endParaRPr lang="en-US" altLang="zh-CN" sz="4800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>
            <a:extLst>
              <a:ext uri="{FF2B5EF4-FFF2-40B4-BE49-F238E27FC236}">
                <a16:creationId xmlns:a16="http://schemas.microsoft.com/office/drawing/2014/main" id="{83E576AF-A454-BC6A-1BD8-09DB04B38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32" y="477303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" name="原创设计师QQ598969553      _8">
            <a:extLst>
              <a:ext uri="{FF2B5EF4-FFF2-40B4-BE49-F238E27FC236}">
                <a16:creationId xmlns:a16="http://schemas.microsoft.com/office/drawing/2014/main" id="{95C4A7D1-C573-9EAC-5D89-E0E0EEF32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102" y="4649920"/>
            <a:ext cx="10803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  <a:r>
              <a:rPr lang="en-US" altLang="zh-CN" sz="16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V2.0</a:t>
            </a:r>
            <a:endParaRPr lang="zh-CN" altLang="en-US" sz="1600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原创设计师QQ598969553      _9">
            <a:extLst>
              <a:ext uri="{FF2B5EF4-FFF2-40B4-BE49-F238E27FC236}">
                <a16:creationId xmlns:a16="http://schemas.microsoft.com/office/drawing/2014/main" id="{98E37FFB-E27C-40F7-673B-405E216BE0E8}"/>
              </a:ext>
            </a:extLst>
          </p:cNvPr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3" name="原创设计师QQ598969553      _10">
            <a:extLst>
              <a:ext uri="{FF2B5EF4-FFF2-40B4-BE49-F238E27FC236}">
                <a16:creationId xmlns:a16="http://schemas.microsoft.com/office/drawing/2014/main" id="{46184A74-F718-0D73-C6BB-CACD1561AE05}"/>
              </a:ext>
            </a:extLst>
          </p:cNvPr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4" name="原创设计师QQ598969553      _11">
            <a:extLst>
              <a:ext uri="{FF2B5EF4-FFF2-40B4-BE49-F238E27FC236}">
                <a16:creationId xmlns:a16="http://schemas.microsoft.com/office/drawing/2014/main" id="{E9E57611-2B68-DA98-A997-84810C6910D6}"/>
              </a:ext>
            </a:extLst>
          </p:cNvPr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66" name="原创设计师QQ598969553      _12">
            <a:extLst>
              <a:ext uri="{FF2B5EF4-FFF2-40B4-BE49-F238E27FC236}">
                <a16:creationId xmlns:a16="http://schemas.microsoft.com/office/drawing/2014/main" id="{6FBD08D7-CA06-3CCF-D214-322F40EB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732" y="2910418"/>
            <a:ext cx="478817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4800" dirty="0" err="1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Soundec</a:t>
            </a:r>
            <a:r>
              <a:rPr lang="en-US" altLang="zh-CN" sz="4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4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九音科技</a:t>
            </a:r>
            <a:endParaRPr lang="en-US" altLang="zh-CN" sz="48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5134" name="Picture 64" hidden="1">
            <a:extLst>
              <a:ext uri="{FF2B5EF4-FFF2-40B4-BE49-F238E27FC236}">
                <a16:creationId xmlns:a16="http://schemas.microsoft.com/office/drawing/2014/main" id="{965E06C3-8FCD-700B-D50D-377DEB7E4471}"/>
              </a:ext>
            </a:extLst>
          </p:cNvPr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84851E-39F0-896E-C894-EBE17D7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2023/4/18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14B700-9080-82C3-7065-58A9A07A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Soundec</a:t>
            </a:r>
            <a:r>
              <a:rPr lang="en-US" altLang="zh-CN" dirty="0"/>
              <a:t> confidential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81DB2-6F71-46C8-5FF1-F2FCA47F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  <p:transition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11BA32F-2613-6F81-CF81-C7AB5A1E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8" y="2336078"/>
            <a:ext cx="2297334" cy="25291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34010B-5AC9-E262-2122-2B58DD9B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智能头盔解决方案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3B38F-5B00-D816-9079-5270DBBB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Soundec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confidential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5C826-23BD-4A93-36CE-1440CC4F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4DD9-19E9-4AB5-81F1-0924461723A7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7DE84C-F3C0-CC8E-5013-D3280D1EF9EF}"/>
              </a:ext>
            </a:extLst>
          </p:cNvPr>
          <p:cNvSpPr txBox="1"/>
          <p:nvPr/>
        </p:nvSpPr>
        <p:spPr>
          <a:xfrm>
            <a:off x="1093744" y="4983531"/>
            <a:ext cx="97711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图片仅供参考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A575379-9CAF-7E35-9235-90D22095F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E3C05565-ED08-7145-3E6E-C114F0C86C74}"/>
              </a:ext>
            </a:extLst>
          </p:cNvPr>
          <p:cNvGrpSpPr/>
          <p:nvPr/>
        </p:nvGrpSpPr>
        <p:grpSpPr>
          <a:xfrm>
            <a:off x="6301456" y="3746331"/>
            <a:ext cx="5052344" cy="2533836"/>
            <a:chOff x="5197056" y="1501703"/>
            <a:chExt cx="5052344" cy="2533836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7FB9B6C8-552B-D20C-178F-5303BA90BE65}"/>
                </a:ext>
              </a:extLst>
            </p:cNvPr>
            <p:cNvGrpSpPr/>
            <p:nvPr/>
          </p:nvGrpSpPr>
          <p:grpSpPr>
            <a:xfrm>
              <a:off x="9203602" y="2592409"/>
              <a:ext cx="1045798" cy="1443129"/>
              <a:chOff x="9203602" y="2592409"/>
              <a:chExt cx="1045798" cy="1443129"/>
            </a:xfrm>
          </p:grpSpPr>
          <p:sp>
            <p:nvSpPr>
              <p:cNvPr id="117" name="矩形: 圆角 123">
                <a:extLst>
                  <a:ext uri="{FF2B5EF4-FFF2-40B4-BE49-F238E27FC236}">
                    <a16:creationId xmlns:a16="http://schemas.microsoft.com/office/drawing/2014/main" id="{8072ABC2-4DC3-A046-F313-B3875E571E61}"/>
                  </a:ext>
                </a:extLst>
              </p:cNvPr>
              <p:cNvSpPr/>
              <p:nvPr/>
            </p:nvSpPr>
            <p:spPr>
              <a:xfrm>
                <a:off x="9203612" y="2592409"/>
                <a:ext cx="1045788" cy="144312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marL="72000" algn="r"/>
                <a:r>
                  <a:rPr lang="zh-CN" altLang="en-US" sz="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蓝牙透传解决方案</a:t>
                </a:r>
                <a:endParaRPr lang="en-US" altLang="zh-CN" sz="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2000" algn="r"/>
                <a:endPara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2000" algn="r"/>
                <a:endPara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2000" algn="r"/>
                <a:endPara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2000" algn="r"/>
                <a:endPara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2000" algn="r"/>
                <a:endPara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2000" algn="r"/>
                <a:endParaRPr lang="en-US" altLang="zh-CN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2000" algn="r"/>
                <a:endParaRPr lang="en-US" altLang="zh-CN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2000" algn="r"/>
                <a:endParaRPr lang="en-US" altLang="zh-CN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2000" algn="r"/>
                <a:endParaRPr lang="en-US" altLang="zh-CN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2000" algn="r"/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43FD76A-2423-465A-FE39-B6F0A72CA1C0}"/>
                  </a:ext>
                </a:extLst>
              </p:cNvPr>
              <p:cNvSpPr txBox="1"/>
              <p:nvPr/>
            </p:nvSpPr>
            <p:spPr>
              <a:xfrm flipH="1">
                <a:off x="9203602" y="2928302"/>
                <a:ext cx="880805" cy="5879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pPr algn="r"/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I2S</a:t>
                </a:r>
              </a:p>
              <a:p>
                <a:pPr algn="r"/>
                <a:r>
                  <a:rPr lang="en-US" altLang="zh-CN" sz="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(Master)</a:t>
                </a:r>
                <a:endParaRPr lang="zh-CN" altLang="en-US" sz="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箭头: 五边形 146">
                <a:extLst>
                  <a:ext uri="{FF2B5EF4-FFF2-40B4-BE49-F238E27FC236}">
                    <a16:creationId xmlns:a16="http://schemas.microsoft.com/office/drawing/2014/main" id="{5FF347F6-F2F8-0E42-D759-C79E77BFCABE}"/>
                  </a:ext>
                </a:extLst>
              </p:cNvPr>
              <p:cNvSpPr/>
              <p:nvPr/>
            </p:nvSpPr>
            <p:spPr>
              <a:xfrm flipH="1">
                <a:off x="9204925" y="3380228"/>
                <a:ext cx="543956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SDO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箭头: 五边形 147">
                <a:extLst>
                  <a:ext uri="{FF2B5EF4-FFF2-40B4-BE49-F238E27FC236}">
                    <a16:creationId xmlns:a16="http://schemas.microsoft.com/office/drawing/2014/main" id="{66813E22-B32F-E328-036F-49A986005006}"/>
                  </a:ext>
                </a:extLst>
              </p:cNvPr>
              <p:cNvSpPr/>
              <p:nvPr/>
            </p:nvSpPr>
            <p:spPr>
              <a:xfrm flipH="1">
                <a:off x="9209031" y="2959672"/>
                <a:ext cx="543956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LRCK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箭头: 五边形 148">
                <a:extLst>
                  <a:ext uri="{FF2B5EF4-FFF2-40B4-BE49-F238E27FC236}">
                    <a16:creationId xmlns:a16="http://schemas.microsoft.com/office/drawing/2014/main" id="{ED837221-DD3E-82E7-81F1-AA14FE9E4D3E}"/>
                  </a:ext>
                </a:extLst>
              </p:cNvPr>
              <p:cNvSpPr/>
              <p:nvPr/>
            </p:nvSpPr>
            <p:spPr>
              <a:xfrm flipH="1">
                <a:off x="9209031" y="3100678"/>
                <a:ext cx="543956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BCK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箭头: 五边形 149">
                <a:extLst>
                  <a:ext uri="{FF2B5EF4-FFF2-40B4-BE49-F238E27FC236}">
                    <a16:creationId xmlns:a16="http://schemas.microsoft.com/office/drawing/2014/main" id="{3E77171C-74D9-E508-C828-9CE05BB7A6C4}"/>
                  </a:ext>
                </a:extLst>
              </p:cNvPr>
              <p:cNvSpPr/>
              <p:nvPr/>
            </p:nvSpPr>
            <p:spPr>
              <a:xfrm flipH="1">
                <a:off x="9208373" y="3244203"/>
                <a:ext cx="543956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SDI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8B59A6D-E0F6-7114-A73A-C1D00CF49C3B}"/>
                  </a:ext>
                </a:extLst>
              </p:cNvPr>
              <p:cNvSpPr txBox="1"/>
              <p:nvPr/>
            </p:nvSpPr>
            <p:spPr>
              <a:xfrm flipH="1">
                <a:off x="9209042" y="3608329"/>
                <a:ext cx="880805" cy="34485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Uart</a:t>
                </a:r>
              </a:p>
              <a:p>
                <a:endParaRPr lang="zh-CN" altLang="en-US" sz="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箭头: 五边形 25">
                <a:extLst>
                  <a:ext uri="{FF2B5EF4-FFF2-40B4-BE49-F238E27FC236}">
                    <a16:creationId xmlns:a16="http://schemas.microsoft.com/office/drawing/2014/main" id="{9FCFC2B3-2CC6-1E1F-2757-CD94A7083946}"/>
                  </a:ext>
                </a:extLst>
              </p:cNvPr>
              <p:cNvSpPr/>
              <p:nvPr/>
            </p:nvSpPr>
            <p:spPr>
              <a:xfrm flipH="1">
                <a:off x="9214471" y="3657805"/>
                <a:ext cx="543956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Tx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箭头: 五边形 26">
                <a:extLst>
                  <a:ext uri="{FF2B5EF4-FFF2-40B4-BE49-F238E27FC236}">
                    <a16:creationId xmlns:a16="http://schemas.microsoft.com/office/drawing/2014/main" id="{92AAA7E2-8E20-C4AB-2D88-95B44053F8EF}"/>
                  </a:ext>
                </a:extLst>
              </p:cNvPr>
              <p:cNvSpPr/>
              <p:nvPr/>
            </p:nvSpPr>
            <p:spPr>
              <a:xfrm flipH="1">
                <a:off x="9214471" y="3798810"/>
                <a:ext cx="543956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Rx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685F6C0-D491-C48B-DC9A-A2682F11AC10}"/>
                </a:ext>
              </a:extLst>
            </p:cNvPr>
            <p:cNvSpPr txBox="1"/>
            <p:nvPr/>
          </p:nvSpPr>
          <p:spPr>
            <a:xfrm flipH="1">
              <a:off x="9286534" y="2080375"/>
              <a:ext cx="908687" cy="4186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Speaker x2</a:t>
              </a: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34253FA4-78F1-3B88-D32F-842EA14A60D0}"/>
                </a:ext>
              </a:extLst>
            </p:cNvPr>
            <p:cNvGrpSpPr/>
            <p:nvPr/>
          </p:nvGrpSpPr>
          <p:grpSpPr>
            <a:xfrm>
              <a:off x="5197056" y="1501703"/>
              <a:ext cx="3600679" cy="2533836"/>
              <a:chOff x="5197056" y="1501703"/>
              <a:chExt cx="3600679" cy="2533836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CE0E892-DCCB-D84C-EE1E-0DC02813B625}"/>
                  </a:ext>
                </a:extLst>
              </p:cNvPr>
              <p:cNvSpPr/>
              <p:nvPr/>
            </p:nvSpPr>
            <p:spPr>
              <a:xfrm>
                <a:off x="6137019" y="1501703"/>
                <a:ext cx="2660716" cy="25338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CN" sz="9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en-US" altLang="zh-CN" sz="11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DSP</a:t>
                </a:r>
                <a:r>
                  <a:rPr lang="zh-CN" altLang="en-US" sz="11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SNC8600</a:t>
                </a:r>
                <a:endPara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E9CF326A-A5F8-17EC-BC18-5F014BA04266}"/>
                  </a:ext>
                </a:extLst>
              </p:cNvPr>
              <p:cNvSpPr/>
              <p:nvPr/>
            </p:nvSpPr>
            <p:spPr>
              <a:xfrm>
                <a:off x="6994326" y="2549630"/>
                <a:ext cx="898485" cy="4354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</a:p>
            </p:txBody>
          </p:sp>
          <p:cxnSp>
            <p:nvCxnSpPr>
              <p:cNvPr id="85" name="连接符: 肘形 18">
                <a:extLst>
                  <a:ext uri="{FF2B5EF4-FFF2-40B4-BE49-F238E27FC236}">
                    <a16:creationId xmlns:a16="http://schemas.microsoft.com/office/drawing/2014/main" id="{3C69A70B-A13C-33CB-5BCF-CAEC61B39777}"/>
                  </a:ext>
                </a:extLst>
              </p:cNvPr>
              <p:cNvCxnSpPr>
                <a:cxnSpLocks/>
                <a:stCxn id="97" idx="3"/>
                <a:endCxn id="84" idx="2"/>
              </p:cNvCxnSpPr>
              <p:nvPr/>
            </p:nvCxnSpPr>
            <p:spPr>
              <a:xfrm>
                <a:off x="6625768" y="2568683"/>
                <a:ext cx="368558" cy="1986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连接符: 肘形 19">
                <a:extLst>
                  <a:ext uri="{FF2B5EF4-FFF2-40B4-BE49-F238E27FC236}">
                    <a16:creationId xmlns:a16="http://schemas.microsoft.com/office/drawing/2014/main" id="{4FC7D29E-EC3E-FA35-A568-C15268D9831D}"/>
                  </a:ext>
                </a:extLst>
              </p:cNvPr>
              <p:cNvCxnSpPr>
                <a:cxnSpLocks/>
                <a:stCxn id="98" idx="3"/>
                <a:endCxn id="84" idx="2"/>
              </p:cNvCxnSpPr>
              <p:nvPr/>
            </p:nvCxnSpPr>
            <p:spPr>
              <a:xfrm flipV="1">
                <a:off x="6625768" y="2767377"/>
                <a:ext cx="368558" cy="16455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连接符: 肘形 20">
                <a:extLst>
                  <a:ext uri="{FF2B5EF4-FFF2-40B4-BE49-F238E27FC236}">
                    <a16:creationId xmlns:a16="http://schemas.microsoft.com/office/drawing/2014/main" id="{D335165E-6CD9-036D-39F4-B4CD691A4D8E}"/>
                  </a:ext>
                </a:extLst>
              </p:cNvPr>
              <p:cNvCxnSpPr>
                <a:cxnSpLocks/>
                <a:stCxn id="84" idx="0"/>
                <a:endCxn id="107" idx="1"/>
              </p:cNvCxnSpPr>
              <p:nvPr/>
            </p:nvCxnSpPr>
            <p:spPr>
              <a:xfrm rot="5400000" flipH="1" flipV="1">
                <a:off x="7537961" y="2193020"/>
                <a:ext cx="262219" cy="451002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403EEAE-991F-47C9-036E-F25B367FCA79}"/>
                  </a:ext>
                </a:extLst>
              </p:cNvPr>
              <p:cNvSpPr txBox="1"/>
              <p:nvPr/>
            </p:nvSpPr>
            <p:spPr>
              <a:xfrm>
                <a:off x="7899240" y="2930413"/>
                <a:ext cx="898484" cy="5879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I2S</a:t>
                </a:r>
              </a:p>
              <a:p>
                <a:r>
                  <a:rPr lang="en-US" altLang="zh-CN" sz="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(Slaver)</a:t>
                </a:r>
                <a:endParaRPr lang="zh-CN" altLang="en-US" sz="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箭头: 五边形 24">
                <a:extLst>
                  <a:ext uri="{FF2B5EF4-FFF2-40B4-BE49-F238E27FC236}">
                    <a16:creationId xmlns:a16="http://schemas.microsoft.com/office/drawing/2014/main" id="{B31D511A-C94F-0CEA-3CD6-B4E713DE4C4D}"/>
                  </a:ext>
                </a:extLst>
              </p:cNvPr>
              <p:cNvSpPr/>
              <p:nvPr/>
            </p:nvSpPr>
            <p:spPr>
              <a:xfrm>
                <a:off x="8241500" y="3382339"/>
                <a:ext cx="554874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SDO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箭头: 五边形 25">
                <a:extLst>
                  <a:ext uri="{FF2B5EF4-FFF2-40B4-BE49-F238E27FC236}">
                    <a16:creationId xmlns:a16="http://schemas.microsoft.com/office/drawing/2014/main" id="{F4655F66-E8C6-B66A-7379-E7F10557ADBF}"/>
                  </a:ext>
                </a:extLst>
              </p:cNvPr>
              <p:cNvSpPr/>
              <p:nvPr/>
            </p:nvSpPr>
            <p:spPr>
              <a:xfrm>
                <a:off x="8237312" y="2961783"/>
                <a:ext cx="554874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LRCK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箭头: 五边形 26">
                <a:extLst>
                  <a:ext uri="{FF2B5EF4-FFF2-40B4-BE49-F238E27FC236}">
                    <a16:creationId xmlns:a16="http://schemas.microsoft.com/office/drawing/2014/main" id="{E09A835A-5D6A-7DCA-6F8D-9C007ED3F0FA}"/>
                  </a:ext>
                </a:extLst>
              </p:cNvPr>
              <p:cNvSpPr/>
              <p:nvPr/>
            </p:nvSpPr>
            <p:spPr>
              <a:xfrm>
                <a:off x="8237312" y="3102789"/>
                <a:ext cx="554874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BCK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箭头: 五边形 27">
                <a:extLst>
                  <a:ext uri="{FF2B5EF4-FFF2-40B4-BE49-F238E27FC236}">
                    <a16:creationId xmlns:a16="http://schemas.microsoft.com/office/drawing/2014/main" id="{39396098-5E6F-440E-ACB5-F7518997FAD2}"/>
                  </a:ext>
                </a:extLst>
              </p:cNvPr>
              <p:cNvSpPr/>
              <p:nvPr/>
            </p:nvSpPr>
            <p:spPr>
              <a:xfrm>
                <a:off x="8237983" y="3246314"/>
                <a:ext cx="554874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SDI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238DA930-EC05-41AB-E23D-333D54BDD93E}"/>
                  </a:ext>
                </a:extLst>
              </p:cNvPr>
              <p:cNvSpPr txBox="1"/>
              <p:nvPr/>
            </p:nvSpPr>
            <p:spPr>
              <a:xfrm>
                <a:off x="7894571" y="1976645"/>
                <a:ext cx="898485" cy="6215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DAC</a:t>
                </a:r>
                <a:endParaRPr lang="zh-CN" altLang="en-US" sz="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箭头: 五边形 29">
                <a:extLst>
                  <a:ext uri="{FF2B5EF4-FFF2-40B4-BE49-F238E27FC236}">
                    <a16:creationId xmlns:a16="http://schemas.microsoft.com/office/drawing/2014/main" id="{2A932991-EAAB-0BA8-F681-1F04C77E2F2E}"/>
                  </a:ext>
                </a:extLst>
              </p:cNvPr>
              <p:cNvSpPr/>
              <p:nvPr/>
            </p:nvSpPr>
            <p:spPr>
              <a:xfrm>
                <a:off x="8236670" y="2036936"/>
                <a:ext cx="554627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AOHPRP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箭头: 五边形 30">
                <a:extLst>
                  <a:ext uri="{FF2B5EF4-FFF2-40B4-BE49-F238E27FC236}">
                    <a16:creationId xmlns:a16="http://schemas.microsoft.com/office/drawing/2014/main" id="{9CD211F7-1EF3-6E1F-1AB5-A6990B70AD0D}"/>
                  </a:ext>
                </a:extLst>
              </p:cNvPr>
              <p:cNvSpPr/>
              <p:nvPr/>
            </p:nvSpPr>
            <p:spPr>
              <a:xfrm>
                <a:off x="8242481" y="2175941"/>
                <a:ext cx="554627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AOHPRN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箭头: 五边形 31">
                <a:extLst>
                  <a:ext uri="{FF2B5EF4-FFF2-40B4-BE49-F238E27FC236}">
                    <a16:creationId xmlns:a16="http://schemas.microsoft.com/office/drawing/2014/main" id="{745849B4-54DF-E68F-304A-88430D7A61BB}"/>
                  </a:ext>
                </a:extLst>
              </p:cNvPr>
              <p:cNvSpPr/>
              <p:nvPr/>
            </p:nvSpPr>
            <p:spPr>
              <a:xfrm>
                <a:off x="8242481" y="2314947"/>
                <a:ext cx="554627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AOHPLP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箭头: 五边形 32">
                <a:extLst>
                  <a:ext uri="{FF2B5EF4-FFF2-40B4-BE49-F238E27FC236}">
                    <a16:creationId xmlns:a16="http://schemas.microsoft.com/office/drawing/2014/main" id="{AAE75F67-E1BB-E97C-805B-D551E585E609}"/>
                  </a:ext>
                </a:extLst>
              </p:cNvPr>
              <p:cNvSpPr/>
              <p:nvPr/>
            </p:nvSpPr>
            <p:spPr>
              <a:xfrm>
                <a:off x="8237805" y="2453952"/>
                <a:ext cx="554627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AOHPLN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0" name="连接符: 肘形 35">
                <a:extLst>
                  <a:ext uri="{FF2B5EF4-FFF2-40B4-BE49-F238E27FC236}">
                    <a16:creationId xmlns:a16="http://schemas.microsoft.com/office/drawing/2014/main" id="{1FFA2FEB-012B-ECA3-BC01-B4D100AB1A3A}"/>
                  </a:ext>
                </a:extLst>
              </p:cNvPr>
              <p:cNvCxnSpPr>
                <a:cxnSpLocks/>
                <a:stCxn id="84" idx="4"/>
                <a:endCxn id="113" idx="1"/>
              </p:cNvCxnSpPr>
              <p:nvPr/>
            </p:nvCxnSpPr>
            <p:spPr>
              <a:xfrm rot="16200000" flipH="1">
                <a:off x="7616482" y="2812210"/>
                <a:ext cx="452104" cy="79793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709E6A5-B329-9572-2156-0BE611911651}"/>
                  </a:ext>
                </a:extLst>
              </p:cNvPr>
              <p:cNvSpPr txBox="1"/>
              <p:nvPr/>
            </p:nvSpPr>
            <p:spPr>
              <a:xfrm>
                <a:off x="7896156" y="3609725"/>
                <a:ext cx="898484" cy="34485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Uart</a:t>
                </a:r>
              </a:p>
              <a:p>
                <a:endParaRPr lang="zh-CN" altLang="en-US" sz="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箭头: 五边形 25">
                <a:extLst>
                  <a:ext uri="{FF2B5EF4-FFF2-40B4-BE49-F238E27FC236}">
                    <a16:creationId xmlns:a16="http://schemas.microsoft.com/office/drawing/2014/main" id="{6F33676F-913A-4ABB-78A5-635E013A4866}"/>
                  </a:ext>
                </a:extLst>
              </p:cNvPr>
              <p:cNvSpPr/>
              <p:nvPr/>
            </p:nvSpPr>
            <p:spPr>
              <a:xfrm>
                <a:off x="8230883" y="3641095"/>
                <a:ext cx="554874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Tx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箭头: 五边形 26">
                <a:extLst>
                  <a:ext uri="{FF2B5EF4-FFF2-40B4-BE49-F238E27FC236}">
                    <a16:creationId xmlns:a16="http://schemas.microsoft.com/office/drawing/2014/main" id="{DBC995EA-9B39-1D60-0761-EF579F1BE928}"/>
                  </a:ext>
                </a:extLst>
              </p:cNvPr>
              <p:cNvSpPr/>
              <p:nvPr/>
            </p:nvSpPr>
            <p:spPr>
              <a:xfrm>
                <a:off x="8230883" y="3782101"/>
                <a:ext cx="554874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Rx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601403E-0477-A569-67BA-D53AE15EDD70}"/>
                  </a:ext>
                </a:extLst>
              </p:cNvPr>
              <p:cNvSpPr txBox="1"/>
              <p:nvPr/>
            </p:nvSpPr>
            <p:spPr>
              <a:xfrm>
                <a:off x="5521536" y="2480267"/>
                <a:ext cx="411495" cy="174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zh-CN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MIC1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31017B3-0C16-4DDD-7847-DDC6DD1D0711}"/>
                  </a:ext>
                </a:extLst>
              </p:cNvPr>
              <p:cNvSpPr txBox="1"/>
              <p:nvPr/>
            </p:nvSpPr>
            <p:spPr>
              <a:xfrm>
                <a:off x="6137018" y="2471747"/>
                <a:ext cx="488749" cy="1938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PDM1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D9CE8B3-9C0B-BEB1-7FC5-1F04E45D6284}"/>
                  </a:ext>
                </a:extLst>
              </p:cNvPr>
              <p:cNvSpPr txBox="1"/>
              <p:nvPr/>
            </p:nvSpPr>
            <p:spPr>
              <a:xfrm>
                <a:off x="6137018" y="2834999"/>
                <a:ext cx="488749" cy="1938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PDM2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9" name="直接箭头连接符 15">
                <a:extLst>
                  <a:ext uri="{FF2B5EF4-FFF2-40B4-BE49-F238E27FC236}">
                    <a16:creationId xmlns:a16="http://schemas.microsoft.com/office/drawing/2014/main" id="{9141BA7E-6138-879E-2E64-9F6D6304CA20}"/>
                  </a:ext>
                </a:extLst>
              </p:cNvPr>
              <p:cNvCxnSpPr>
                <a:cxnSpLocks/>
                <a:stCxn id="96" idx="3"/>
                <a:endCxn id="97" idx="1"/>
              </p:cNvCxnSpPr>
              <p:nvPr/>
            </p:nvCxnSpPr>
            <p:spPr>
              <a:xfrm>
                <a:off x="5933030" y="2567692"/>
                <a:ext cx="203988" cy="9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16">
                <a:extLst>
                  <a:ext uri="{FF2B5EF4-FFF2-40B4-BE49-F238E27FC236}">
                    <a16:creationId xmlns:a16="http://schemas.microsoft.com/office/drawing/2014/main" id="{FA66D166-9F8A-0EE2-2A55-8CF662969664}"/>
                  </a:ext>
                </a:extLst>
              </p:cNvPr>
              <p:cNvCxnSpPr>
                <a:cxnSpLocks/>
                <a:stCxn id="103" idx="3"/>
                <a:endCxn id="98" idx="1"/>
              </p:cNvCxnSpPr>
              <p:nvPr/>
            </p:nvCxnSpPr>
            <p:spPr>
              <a:xfrm>
                <a:off x="5932403" y="2931081"/>
                <a:ext cx="204615" cy="8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1" name="图片 100">
                <a:extLst>
                  <a:ext uri="{FF2B5EF4-FFF2-40B4-BE49-F238E27FC236}">
                    <a16:creationId xmlns:a16="http://schemas.microsoft.com/office/drawing/2014/main" id="{E4033B37-7786-BE34-B14E-D6206547D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7056" y="2474206"/>
                <a:ext cx="297441" cy="231771"/>
              </a:xfrm>
              <a:prstGeom prst="rect">
                <a:avLst/>
              </a:prstGeom>
            </p:spPr>
          </p:pic>
          <p:pic>
            <p:nvPicPr>
              <p:cNvPr id="102" name="图片 101">
                <a:extLst>
                  <a:ext uri="{FF2B5EF4-FFF2-40B4-BE49-F238E27FC236}">
                    <a16:creationId xmlns:a16="http://schemas.microsoft.com/office/drawing/2014/main" id="{74BD43D6-1F46-A07B-4040-0AC72658E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4080" y="2812773"/>
                <a:ext cx="297441" cy="231771"/>
              </a:xfrm>
              <a:prstGeom prst="rect">
                <a:avLst/>
              </a:prstGeom>
            </p:spPr>
          </p:pic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188A0523-10CD-FE3A-8D4C-6E345AAF699D}"/>
                  </a:ext>
                </a:extLst>
              </p:cNvPr>
              <p:cNvSpPr txBox="1"/>
              <p:nvPr/>
            </p:nvSpPr>
            <p:spPr>
              <a:xfrm>
                <a:off x="5520908" y="2843657"/>
                <a:ext cx="411495" cy="174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zh-CN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MIC2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5E15469-E7F2-1111-45FC-D0434009A04D}"/>
                  </a:ext>
                </a:extLst>
              </p:cNvPr>
              <p:cNvSpPr txBox="1"/>
              <p:nvPr/>
            </p:nvSpPr>
            <p:spPr>
              <a:xfrm>
                <a:off x="7893675" y="1558622"/>
                <a:ext cx="898484" cy="34485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I2C</a:t>
                </a:r>
              </a:p>
              <a:p>
                <a:endParaRPr lang="zh-CN" altLang="en-US" sz="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箭头: 五边形 25">
                <a:extLst>
                  <a:ext uri="{FF2B5EF4-FFF2-40B4-BE49-F238E27FC236}">
                    <a16:creationId xmlns:a16="http://schemas.microsoft.com/office/drawing/2014/main" id="{691ED841-8146-E301-10D4-D559EE07C096}"/>
                  </a:ext>
                </a:extLst>
              </p:cNvPr>
              <p:cNvSpPr/>
              <p:nvPr/>
            </p:nvSpPr>
            <p:spPr>
              <a:xfrm>
                <a:off x="8231746" y="1589992"/>
                <a:ext cx="554875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SCK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箭头: 五边形 26">
                <a:extLst>
                  <a:ext uri="{FF2B5EF4-FFF2-40B4-BE49-F238E27FC236}">
                    <a16:creationId xmlns:a16="http://schemas.microsoft.com/office/drawing/2014/main" id="{02A6F023-CD20-0852-5B8C-191049CB9D78}"/>
                  </a:ext>
                </a:extLst>
              </p:cNvPr>
              <p:cNvSpPr/>
              <p:nvPr/>
            </p:nvSpPr>
            <p:spPr>
              <a:xfrm>
                <a:off x="8231746" y="1730998"/>
                <a:ext cx="554875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SDA</a:t>
                </a:r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7" name="连接符: 肘形 20">
              <a:extLst>
                <a:ext uri="{FF2B5EF4-FFF2-40B4-BE49-F238E27FC236}">
                  <a16:creationId xmlns:a16="http://schemas.microsoft.com/office/drawing/2014/main" id="{C80617D5-3BBB-C171-FE3B-F6BC9EF7576D}"/>
                </a:ext>
              </a:extLst>
            </p:cNvPr>
            <p:cNvCxnSpPr>
              <a:cxnSpLocks/>
              <a:stCxn id="107" idx="3"/>
              <a:endCxn id="74" idx="3"/>
            </p:cNvCxnSpPr>
            <p:nvPr/>
          </p:nvCxnSpPr>
          <p:spPr>
            <a:xfrm>
              <a:off x="8793056" y="2287411"/>
              <a:ext cx="493478" cy="2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20">
              <a:extLst>
                <a:ext uri="{FF2B5EF4-FFF2-40B4-BE49-F238E27FC236}">
                  <a16:creationId xmlns:a16="http://schemas.microsoft.com/office/drawing/2014/main" id="{E2BD0939-E546-9097-01F0-B5BA6F6AC1E3}"/>
                </a:ext>
              </a:extLst>
            </p:cNvPr>
            <p:cNvCxnSpPr>
              <a:cxnSpLocks/>
              <a:stCxn id="112" idx="3"/>
              <a:endCxn id="123" idx="3"/>
            </p:cNvCxnSpPr>
            <p:nvPr/>
          </p:nvCxnSpPr>
          <p:spPr>
            <a:xfrm flipV="1">
              <a:off x="8797724" y="3222254"/>
              <a:ext cx="405878" cy="21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肘形 20">
              <a:extLst>
                <a:ext uri="{FF2B5EF4-FFF2-40B4-BE49-F238E27FC236}">
                  <a16:creationId xmlns:a16="http://schemas.microsoft.com/office/drawing/2014/main" id="{30CD2093-8B4E-95F2-63AC-5F0ADAD19336}"/>
                </a:ext>
              </a:extLst>
            </p:cNvPr>
            <p:cNvCxnSpPr>
              <a:cxnSpLocks/>
              <a:stCxn id="104" idx="3"/>
              <a:endCxn id="120" idx="3"/>
            </p:cNvCxnSpPr>
            <p:nvPr/>
          </p:nvCxnSpPr>
          <p:spPr>
            <a:xfrm flipV="1">
              <a:off x="8794640" y="3780756"/>
              <a:ext cx="414402" cy="13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20">
              <a:extLst>
                <a:ext uri="{FF2B5EF4-FFF2-40B4-BE49-F238E27FC236}">
                  <a16:creationId xmlns:a16="http://schemas.microsoft.com/office/drawing/2014/main" id="{E32D8F14-FDDB-A17E-DCCF-829C204DEF90}"/>
                </a:ext>
              </a:extLst>
            </p:cNvPr>
            <p:cNvCxnSpPr>
              <a:cxnSpLocks/>
              <a:stCxn id="123" idx="3"/>
              <a:endCxn id="112" idx="3"/>
            </p:cNvCxnSpPr>
            <p:nvPr/>
          </p:nvCxnSpPr>
          <p:spPr>
            <a:xfrm rot="10800000" flipV="1">
              <a:off x="8797724" y="3222253"/>
              <a:ext cx="405878" cy="21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连接符: 肘形 20">
              <a:extLst>
                <a:ext uri="{FF2B5EF4-FFF2-40B4-BE49-F238E27FC236}">
                  <a16:creationId xmlns:a16="http://schemas.microsoft.com/office/drawing/2014/main" id="{FB414701-CCE4-B30D-45FC-A6C358B030D7}"/>
                </a:ext>
              </a:extLst>
            </p:cNvPr>
            <p:cNvCxnSpPr>
              <a:cxnSpLocks/>
              <a:stCxn id="120" idx="3"/>
              <a:endCxn id="104" idx="3"/>
            </p:cNvCxnSpPr>
            <p:nvPr/>
          </p:nvCxnSpPr>
          <p:spPr>
            <a:xfrm rot="10800000" flipV="1">
              <a:off x="8794640" y="3780756"/>
              <a:ext cx="414402" cy="13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52C06F8C-FAFA-A5D7-5D3D-83630DA1AD13}"/>
                </a:ext>
              </a:extLst>
            </p:cNvPr>
            <p:cNvSpPr txBox="1"/>
            <p:nvPr/>
          </p:nvSpPr>
          <p:spPr>
            <a:xfrm flipH="1">
              <a:off x="9272162" y="1525656"/>
              <a:ext cx="908687" cy="4186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其他主控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IC</a:t>
              </a:r>
            </a:p>
          </p:txBody>
        </p:sp>
        <p:cxnSp>
          <p:nvCxnSpPr>
            <p:cNvPr id="145" name="连接符: 肘形 144">
              <a:extLst>
                <a:ext uri="{FF2B5EF4-FFF2-40B4-BE49-F238E27FC236}">
                  <a16:creationId xmlns:a16="http://schemas.microsoft.com/office/drawing/2014/main" id="{41749F55-1852-A2E5-3E9B-55EAED620EA9}"/>
                </a:ext>
              </a:extLst>
            </p:cNvPr>
            <p:cNvCxnSpPr>
              <a:stCxn id="93" idx="3"/>
              <a:endCxn id="139" idx="3"/>
            </p:cNvCxnSpPr>
            <p:nvPr/>
          </p:nvCxnSpPr>
          <p:spPr>
            <a:xfrm>
              <a:off x="8792159" y="1731049"/>
              <a:ext cx="480003" cy="3929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9" name="内容占位符 2">
            <a:extLst>
              <a:ext uri="{FF2B5EF4-FFF2-40B4-BE49-F238E27FC236}">
                <a16:creationId xmlns:a16="http://schemas.microsoft.com/office/drawing/2014/main" id="{4AC88200-C56F-B2C6-7869-F6FF18C0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464" y="1833621"/>
            <a:ext cx="4387860" cy="17197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降风噪算法</a:t>
            </a: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双麦方案，支持降风噪算法，骑行通话时，对方可以清晰听到声音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环境降噪算法</a:t>
            </a: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支持通话降噪，打电话时降低环境噪音，让对方听的更加清晰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内容占位符 2">
            <a:extLst>
              <a:ext uri="{FF2B5EF4-FFF2-40B4-BE49-F238E27FC236}">
                <a16:creationId xmlns:a16="http://schemas.microsoft.com/office/drawing/2014/main" id="{82261956-8165-0BDA-F13B-5671C4847734}"/>
              </a:ext>
            </a:extLst>
          </p:cNvPr>
          <p:cNvSpPr txBox="1">
            <a:spLocks/>
          </p:cNvSpPr>
          <p:nvPr/>
        </p:nvSpPr>
        <p:spPr>
          <a:xfrm>
            <a:off x="2764295" y="1833621"/>
            <a:ext cx="4030375" cy="4209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主控</a:t>
            </a:r>
            <a:r>
              <a:rPr lang="en-US" altLang="zh-CN" dirty="0"/>
              <a:t>DSP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SNC8600</a:t>
            </a:r>
          </a:p>
          <a:p>
            <a:pPr lvl="1"/>
            <a:r>
              <a:rPr lang="zh-CN" altLang="en-US" dirty="0"/>
              <a:t>支持声学算法</a:t>
            </a:r>
            <a:endParaRPr lang="en-US" altLang="zh-CN" dirty="0"/>
          </a:p>
          <a:p>
            <a:pPr lvl="1"/>
            <a:r>
              <a:rPr lang="en-US" altLang="zh-CN" dirty="0" err="1"/>
              <a:t>Uart</a:t>
            </a:r>
            <a:r>
              <a:rPr lang="zh-CN" altLang="en-US" dirty="0"/>
              <a:t>私有标准协议通讯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DAC</a:t>
            </a:r>
            <a:r>
              <a:rPr lang="zh-CN" altLang="en-US" dirty="0"/>
              <a:t>输出推动扬声器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I2S</a:t>
            </a:r>
            <a:r>
              <a:rPr lang="zh-CN" altLang="en-US" dirty="0"/>
              <a:t>通讯和蓝牙音频传输</a:t>
            </a:r>
            <a:endParaRPr lang="en-US" altLang="zh-CN" dirty="0"/>
          </a:p>
          <a:p>
            <a:r>
              <a:rPr lang="zh-CN" altLang="en-US" dirty="0"/>
              <a:t>蓝牙选型：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I2S</a:t>
            </a:r>
            <a:r>
              <a:rPr lang="zh-CN" altLang="en-US" dirty="0"/>
              <a:t>和</a:t>
            </a:r>
            <a:r>
              <a:rPr lang="en-US" altLang="zh-CN" dirty="0" err="1"/>
              <a:t>Uart</a:t>
            </a:r>
            <a:r>
              <a:rPr lang="zh-CN" altLang="en-US" dirty="0"/>
              <a:t>接口的任意蓝牙型号</a:t>
            </a:r>
            <a:endParaRPr lang="en-US" altLang="zh-CN" dirty="0"/>
          </a:p>
          <a:p>
            <a:pPr lvl="1"/>
            <a:r>
              <a:rPr lang="zh-CN" altLang="en-US" dirty="0"/>
              <a:t>不需要包含</a:t>
            </a:r>
            <a:r>
              <a:rPr lang="en-US" altLang="zh-CN" dirty="0"/>
              <a:t>DSP</a:t>
            </a:r>
            <a:r>
              <a:rPr lang="zh-CN" altLang="en-US" dirty="0"/>
              <a:t>核</a:t>
            </a:r>
            <a:endParaRPr lang="en-US" altLang="zh-CN" dirty="0"/>
          </a:p>
          <a:p>
            <a:pPr lvl="1"/>
            <a:r>
              <a:rPr lang="zh-CN" altLang="en-US" dirty="0"/>
              <a:t>需要支持：</a:t>
            </a:r>
            <a:r>
              <a:rPr lang="en-US" altLang="zh-CN" dirty="0"/>
              <a:t>A2DP</a:t>
            </a:r>
            <a:r>
              <a:rPr lang="zh-CN" altLang="en-US" dirty="0"/>
              <a:t>协议、</a:t>
            </a:r>
            <a:r>
              <a:rPr lang="en-US" altLang="zh-CN" dirty="0"/>
              <a:t>HFP</a:t>
            </a:r>
            <a:r>
              <a:rPr lang="zh-CN" altLang="en-US" dirty="0"/>
              <a:t>协议，唤醒不同型号手机的语音助手</a:t>
            </a:r>
            <a:endParaRPr lang="en-US" altLang="zh-CN" dirty="0"/>
          </a:p>
          <a:p>
            <a:r>
              <a:rPr lang="en-US" altLang="zh-CN" dirty="0"/>
              <a:t>Speaker</a:t>
            </a:r>
            <a:r>
              <a:rPr lang="zh-CN" altLang="en-US" dirty="0"/>
              <a:t>选型</a:t>
            </a:r>
            <a:endParaRPr lang="en-US" altLang="zh-CN" dirty="0"/>
          </a:p>
          <a:p>
            <a:pPr lvl="1"/>
            <a:r>
              <a:rPr lang="zh-CN" altLang="en-US" dirty="0"/>
              <a:t>指向性喇叭</a:t>
            </a:r>
            <a:r>
              <a:rPr lang="en-US" altLang="zh-CN" dirty="0"/>
              <a:t>x2</a:t>
            </a:r>
          </a:p>
          <a:p>
            <a:r>
              <a:rPr lang="zh-CN" altLang="en-US" dirty="0"/>
              <a:t>麦克风选型</a:t>
            </a:r>
            <a:endParaRPr lang="en-US" altLang="zh-CN" dirty="0"/>
          </a:p>
          <a:p>
            <a:pPr lvl="1"/>
            <a:r>
              <a:rPr lang="zh-CN" altLang="en-US" dirty="0"/>
              <a:t>数字硅麦</a:t>
            </a:r>
            <a:r>
              <a:rPr lang="en-US" altLang="zh-CN" dirty="0"/>
              <a:t>x2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D5D9ECF6-53D2-F81E-2EBA-56E001C7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2023/4/18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20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F1F7E50B-E52C-A47F-B7A1-0324DCD6E6FC}"/>
              </a:ext>
            </a:extLst>
          </p:cNvPr>
          <p:cNvGrpSpPr/>
          <p:nvPr/>
        </p:nvGrpSpPr>
        <p:grpSpPr>
          <a:xfrm>
            <a:off x="5825796" y="3972060"/>
            <a:ext cx="6242100" cy="2545546"/>
            <a:chOff x="5821532" y="3972060"/>
            <a:chExt cx="6242100" cy="254554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1EE279-D8A6-F006-EEA1-1EDABF1665BF}"/>
                </a:ext>
              </a:extLst>
            </p:cNvPr>
            <p:cNvSpPr/>
            <p:nvPr/>
          </p:nvSpPr>
          <p:spPr>
            <a:xfrm>
              <a:off x="6796017" y="4017962"/>
              <a:ext cx="1519482" cy="17581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r>
                <a:rPr lang="en-US" altLang="zh-CN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SNC1600</a:t>
              </a:r>
              <a:endPara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68C519B-6156-6DE0-3911-A0C13592CB75}"/>
                </a:ext>
              </a:extLst>
            </p:cNvPr>
            <p:cNvGrpSpPr/>
            <p:nvPr/>
          </p:nvGrpSpPr>
          <p:grpSpPr>
            <a:xfrm>
              <a:off x="11122387" y="5086160"/>
              <a:ext cx="941245" cy="1337678"/>
              <a:chOff x="9209041" y="2637748"/>
              <a:chExt cx="1049069" cy="1549444"/>
            </a:xfrm>
          </p:grpSpPr>
          <p:sp>
            <p:nvSpPr>
              <p:cNvPr id="55" name="矩形: 圆角 123">
                <a:extLst>
                  <a:ext uri="{FF2B5EF4-FFF2-40B4-BE49-F238E27FC236}">
                    <a16:creationId xmlns:a16="http://schemas.microsoft.com/office/drawing/2014/main" id="{7D23FE46-8BC8-3738-C5C4-A9E8AF883524}"/>
                  </a:ext>
                </a:extLst>
              </p:cNvPr>
              <p:cNvSpPr/>
              <p:nvPr/>
            </p:nvSpPr>
            <p:spPr>
              <a:xfrm>
                <a:off x="9212322" y="2637748"/>
                <a:ext cx="1045788" cy="154944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marL="71755" algn="r"/>
                <a:r>
                  <a:rPr lang="zh-CN" altLang="en-US" sz="7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蓝牙透传解决方案</a:t>
                </a:r>
                <a:endPara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en-US" altLang="zh-CN" sz="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en-US" altLang="zh-CN" sz="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en-US" altLang="zh-CN" sz="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en-US" altLang="zh-CN" sz="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en-US" altLang="zh-CN" sz="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755" algn="r"/>
                <a:endParaRPr lang="zh-CN" altLang="en-US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42D7894-79A7-D57E-E75E-96B4EDD7B1B5}"/>
                  </a:ext>
                </a:extLst>
              </p:cNvPr>
              <p:cNvSpPr txBox="1"/>
              <p:nvPr/>
            </p:nvSpPr>
            <p:spPr>
              <a:xfrm flipH="1">
                <a:off x="9209041" y="3002835"/>
                <a:ext cx="754582" cy="5879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pPr algn="r"/>
                <a:r>
                  <a:rPr lang="en-US" altLang="zh-CN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I2S</a:t>
                </a:r>
              </a:p>
              <a:p>
                <a:pPr algn="r"/>
                <a:r>
                  <a:rPr lang="en-US" altLang="zh-CN" sz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(Master)</a:t>
                </a:r>
                <a:endParaRPr lang="zh-CN" altLang="en-US" sz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箭头: 五边形 146">
                <a:extLst>
                  <a:ext uri="{FF2B5EF4-FFF2-40B4-BE49-F238E27FC236}">
                    <a16:creationId xmlns:a16="http://schemas.microsoft.com/office/drawing/2014/main" id="{386D64CA-1736-0B4A-DFA7-675BCEC94C04}"/>
                  </a:ext>
                </a:extLst>
              </p:cNvPr>
              <p:cNvSpPr/>
              <p:nvPr/>
            </p:nvSpPr>
            <p:spPr>
              <a:xfrm flipH="1">
                <a:off x="9210365" y="3454761"/>
                <a:ext cx="418545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SDO</a:t>
                </a:r>
                <a:endParaRPr lang="zh-CN" altLang="en-US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箭头: 五边形 147">
                <a:extLst>
                  <a:ext uri="{FF2B5EF4-FFF2-40B4-BE49-F238E27FC236}">
                    <a16:creationId xmlns:a16="http://schemas.microsoft.com/office/drawing/2014/main" id="{6B2639A2-365D-5A8A-A77F-1043002E5B5F}"/>
                  </a:ext>
                </a:extLst>
              </p:cNvPr>
              <p:cNvSpPr/>
              <p:nvPr/>
            </p:nvSpPr>
            <p:spPr>
              <a:xfrm flipH="1">
                <a:off x="9214472" y="3034205"/>
                <a:ext cx="418545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LRCK</a:t>
                </a:r>
                <a:endParaRPr lang="zh-CN" altLang="en-US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箭头: 五边形 148">
                <a:extLst>
                  <a:ext uri="{FF2B5EF4-FFF2-40B4-BE49-F238E27FC236}">
                    <a16:creationId xmlns:a16="http://schemas.microsoft.com/office/drawing/2014/main" id="{587C17C8-0DBE-0AD1-C02C-7542C52B557C}"/>
                  </a:ext>
                </a:extLst>
              </p:cNvPr>
              <p:cNvSpPr/>
              <p:nvPr/>
            </p:nvSpPr>
            <p:spPr>
              <a:xfrm flipH="1">
                <a:off x="9214472" y="3175211"/>
                <a:ext cx="418545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BCK</a:t>
                </a:r>
                <a:endParaRPr lang="zh-CN" altLang="en-US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箭头: 五边形 149">
                <a:extLst>
                  <a:ext uri="{FF2B5EF4-FFF2-40B4-BE49-F238E27FC236}">
                    <a16:creationId xmlns:a16="http://schemas.microsoft.com/office/drawing/2014/main" id="{483916E9-4B89-4477-163A-C98C155922A6}"/>
                  </a:ext>
                </a:extLst>
              </p:cNvPr>
              <p:cNvSpPr/>
              <p:nvPr/>
            </p:nvSpPr>
            <p:spPr>
              <a:xfrm flipH="1">
                <a:off x="9213813" y="3318735"/>
                <a:ext cx="418545" cy="109777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SDI</a:t>
                </a:r>
                <a:endParaRPr lang="zh-CN" altLang="en-US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8D8ECC6-66EA-0AC8-DFB0-EB17F45DF34C}"/>
                  </a:ext>
                </a:extLst>
              </p:cNvPr>
              <p:cNvSpPr txBox="1"/>
              <p:nvPr/>
            </p:nvSpPr>
            <p:spPr>
              <a:xfrm flipH="1">
                <a:off x="9209042" y="3685979"/>
                <a:ext cx="754580" cy="34485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pPr algn="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</a:t>
                </a:r>
                <a:r>
                  <a:rPr lang="en-US" altLang="zh-CN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Uart</a:t>
                </a:r>
              </a:p>
              <a:p>
                <a:pPr algn="r"/>
                <a:endParaRPr lang="zh-CN" altLang="en-US" sz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箭头: 五边形 25">
                <a:extLst>
                  <a:ext uri="{FF2B5EF4-FFF2-40B4-BE49-F238E27FC236}">
                    <a16:creationId xmlns:a16="http://schemas.microsoft.com/office/drawing/2014/main" id="{76ABD081-1267-4508-DCA3-717B09CAE3AF}"/>
                  </a:ext>
                </a:extLst>
              </p:cNvPr>
              <p:cNvSpPr/>
              <p:nvPr/>
            </p:nvSpPr>
            <p:spPr>
              <a:xfrm flipH="1">
                <a:off x="9214471" y="3735455"/>
                <a:ext cx="418547" cy="117869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Tx</a:t>
                </a:r>
                <a:endParaRPr lang="zh-CN" altLang="en-US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箭头: 五边形 26">
                <a:extLst>
                  <a:ext uri="{FF2B5EF4-FFF2-40B4-BE49-F238E27FC236}">
                    <a16:creationId xmlns:a16="http://schemas.microsoft.com/office/drawing/2014/main" id="{DD98453A-758E-1E4C-AAA7-D89CDB093844}"/>
                  </a:ext>
                </a:extLst>
              </p:cNvPr>
              <p:cNvSpPr/>
              <p:nvPr/>
            </p:nvSpPr>
            <p:spPr>
              <a:xfrm flipH="1">
                <a:off x="9214471" y="3876459"/>
                <a:ext cx="418547" cy="117869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Rx</a:t>
                </a:r>
                <a:endParaRPr lang="zh-CN" altLang="en-US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49B5A4-9CAD-B9A5-A96E-B7066ABE2C4C}"/>
                </a:ext>
              </a:extLst>
            </p:cNvPr>
            <p:cNvSpPr/>
            <p:nvPr/>
          </p:nvSpPr>
          <p:spPr>
            <a:xfrm>
              <a:off x="8674141" y="3972060"/>
              <a:ext cx="2072726" cy="25455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r>
                <a:rPr lang="en-US" altLang="zh-CN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DSP</a:t>
              </a:r>
              <a:r>
                <a: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SNC8600</a:t>
              </a:r>
              <a:endPara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F73BA41-A5F8-E98E-95AE-1C2586BA580A}"/>
                </a:ext>
              </a:extLst>
            </p:cNvPr>
            <p:cNvSpPr/>
            <p:nvPr/>
          </p:nvSpPr>
          <p:spPr>
            <a:xfrm>
              <a:off x="9402290" y="4988424"/>
              <a:ext cx="612021" cy="375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  <p:cxnSp>
          <p:nvCxnSpPr>
            <p:cNvPr id="13" name="连接符: 肘形 18">
              <a:extLst>
                <a:ext uri="{FF2B5EF4-FFF2-40B4-BE49-F238E27FC236}">
                  <a16:creationId xmlns:a16="http://schemas.microsoft.com/office/drawing/2014/main" id="{452CD564-FEE5-0EA8-98E6-6EB8D462C46D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9115317" y="5065696"/>
              <a:ext cx="286973" cy="1107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9">
              <a:extLst>
                <a:ext uri="{FF2B5EF4-FFF2-40B4-BE49-F238E27FC236}">
                  <a16:creationId xmlns:a16="http://schemas.microsoft.com/office/drawing/2014/main" id="{A7554166-1CA1-9D10-960F-BB239E777E0B}"/>
                </a:ext>
              </a:extLst>
            </p:cNvPr>
            <p:cNvCxnSpPr>
              <a:stCxn id="29" idx="3"/>
              <a:endCxn id="12" idx="2"/>
            </p:cNvCxnSpPr>
            <p:nvPr/>
          </p:nvCxnSpPr>
          <p:spPr>
            <a:xfrm flipV="1">
              <a:off x="9114417" y="5176411"/>
              <a:ext cx="287873" cy="1059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71CEF28-D35D-AC03-DE79-DCFEF2DD21EC}"/>
                </a:ext>
              </a:extLst>
            </p:cNvPr>
            <p:cNvSpPr txBox="1"/>
            <p:nvPr/>
          </p:nvSpPr>
          <p:spPr>
            <a:xfrm>
              <a:off x="10038325" y="5351247"/>
              <a:ext cx="708533" cy="5075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I2S</a:t>
              </a:r>
            </a:p>
            <a:p>
              <a:r>
                <a:rPr lang="en-US" altLang="zh-CN" sz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(Slaver)</a:t>
              </a:r>
              <a:endParaRPr lang="zh-CN" altLang="en-US" sz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箭头: 五边形 24">
              <a:extLst>
                <a:ext uri="{FF2B5EF4-FFF2-40B4-BE49-F238E27FC236}">
                  <a16:creationId xmlns:a16="http://schemas.microsoft.com/office/drawing/2014/main" id="{F263090C-0072-4B9E-83AF-AEB84810985B}"/>
                </a:ext>
              </a:extLst>
            </p:cNvPr>
            <p:cNvSpPr/>
            <p:nvPr/>
          </p:nvSpPr>
          <p:spPr>
            <a:xfrm>
              <a:off x="10386455" y="5741407"/>
              <a:ext cx="359192" cy="94773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SDO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箭头: 五边形 25">
              <a:extLst>
                <a:ext uri="{FF2B5EF4-FFF2-40B4-BE49-F238E27FC236}">
                  <a16:creationId xmlns:a16="http://schemas.microsoft.com/office/drawing/2014/main" id="{839FD1C2-BB2F-CF46-B22F-A6E33C01644F}"/>
                </a:ext>
              </a:extLst>
            </p:cNvPr>
            <p:cNvSpPr/>
            <p:nvPr/>
          </p:nvSpPr>
          <p:spPr>
            <a:xfrm>
              <a:off x="10382695" y="5378330"/>
              <a:ext cx="367200" cy="94773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LRCK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箭头: 五边形 26">
              <a:extLst>
                <a:ext uri="{FF2B5EF4-FFF2-40B4-BE49-F238E27FC236}">
                  <a16:creationId xmlns:a16="http://schemas.microsoft.com/office/drawing/2014/main" id="{5A5D9221-DB52-A616-DAC4-6A2B283CA3E1}"/>
                </a:ext>
              </a:extLst>
            </p:cNvPr>
            <p:cNvSpPr/>
            <p:nvPr/>
          </p:nvSpPr>
          <p:spPr>
            <a:xfrm>
              <a:off x="10382697" y="5500064"/>
              <a:ext cx="359192" cy="94773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BCK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箭头: 五边形 27">
              <a:extLst>
                <a:ext uri="{FF2B5EF4-FFF2-40B4-BE49-F238E27FC236}">
                  <a16:creationId xmlns:a16="http://schemas.microsoft.com/office/drawing/2014/main" id="{68F1FB6D-4AD8-C667-08C0-B14513F45695}"/>
                </a:ext>
              </a:extLst>
            </p:cNvPr>
            <p:cNvSpPr/>
            <p:nvPr/>
          </p:nvSpPr>
          <p:spPr>
            <a:xfrm>
              <a:off x="10383299" y="5623973"/>
              <a:ext cx="359192" cy="94773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SDI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11801A0-E1DC-4C9C-5E47-FAF3A53F9199}"/>
                </a:ext>
              </a:extLst>
            </p:cNvPr>
            <p:cNvSpPr txBox="1"/>
            <p:nvPr/>
          </p:nvSpPr>
          <p:spPr>
            <a:xfrm>
              <a:off x="8675838" y="5789513"/>
              <a:ext cx="806174" cy="4884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pPr algn="r"/>
              <a:endPara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endPara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DAC</a:t>
              </a:r>
              <a:endParaRPr lang="zh-CN" altLang="en-US" sz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箭头: 五边形 29">
              <a:extLst>
                <a:ext uri="{FF2B5EF4-FFF2-40B4-BE49-F238E27FC236}">
                  <a16:creationId xmlns:a16="http://schemas.microsoft.com/office/drawing/2014/main" id="{2B3FB507-9BE0-8136-5E62-49A8AC49C3B7}"/>
                </a:ext>
              </a:extLst>
            </p:cNvPr>
            <p:cNvSpPr/>
            <p:nvPr/>
          </p:nvSpPr>
          <p:spPr>
            <a:xfrm flipH="1">
              <a:off x="8675835" y="5859046"/>
              <a:ext cx="481998" cy="167239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AOHPR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箭头: 五边形 31">
              <a:extLst>
                <a:ext uri="{FF2B5EF4-FFF2-40B4-BE49-F238E27FC236}">
                  <a16:creationId xmlns:a16="http://schemas.microsoft.com/office/drawing/2014/main" id="{E6884ABE-8021-0281-A361-E0500817515D}"/>
                </a:ext>
              </a:extLst>
            </p:cNvPr>
            <p:cNvSpPr/>
            <p:nvPr/>
          </p:nvSpPr>
          <p:spPr>
            <a:xfrm flipH="1">
              <a:off x="8681112" y="6083227"/>
              <a:ext cx="482235" cy="16712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AOHPL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连接符: 肘形 35">
              <a:extLst>
                <a:ext uri="{FF2B5EF4-FFF2-40B4-BE49-F238E27FC236}">
                  <a16:creationId xmlns:a16="http://schemas.microsoft.com/office/drawing/2014/main" id="{52CEA91C-92DF-204C-657E-184E315F5604}"/>
                </a:ext>
              </a:extLst>
            </p:cNvPr>
            <p:cNvCxnSpPr>
              <a:stCxn id="12" idx="4"/>
              <a:endCxn id="17" idx="1"/>
            </p:cNvCxnSpPr>
            <p:nvPr/>
          </p:nvCxnSpPr>
          <p:spPr>
            <a:xfrm rot="16200000" flipH="1">
              <a:off x="9835180" y="5237519"/>
              <a:ext cx="424396" cy="6781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4181E80-20B9-A18F-0B50-D1045D90E085}"/>
                </a:ext>
              </a:extLst>
            </p:cNvPr>
            <p:cNvSpPr txBox="1"/>
            <p:nvPr/>
          </p:nvSpPr>
          <p:spPr>
            <a:xfrm>
              <a:off x="10036318" y="6030094"/>
              <a:ext cx="708533" cy="2977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Uart</a:t>
              </a:r>
            </a:p>
            <a:p>
              <a:endParaRPr lang="zh-CN" altLang="en-US" sz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箭头: 五边形 25">
              <a:extLst>
                <a:ext uri="{FF2B5EF4-FFF2-40B4-BE49-F238E27FC236}">
                  <a16:creationId xmlns:a16="http://schemas.microsoft.com/office/drawing/2014/main" id="{AE2D970D-413F-E7BB-DFEF-387042C41EF8}"/>
                </a:ext>
              </a:extLst>
            </p:cNvPr>
            <p:cNvSpPr/>
            <p:nvPr/>
          </p:nvSpPr>
          <p:spPr>
            <a:xfrm>
              <a:off x="10377690" y="6057176"/>
              <a:ext cx="359192" cy="94773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Tx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箭头: 五边形 26">
              <a:extLst>
                <a:ext uri="{FF2B5EF4-FFF2-40B4-BE49-F238E27FC236}">
                  <a16:creationId xmlns:a16="http://schemas.microsoft.com/office/drawing/2014/main" id="{F0743AF6-5215-E8AB-6C18-29FFBF60C539}"/>
                </a:ext>
              </a:extLst>
            </p:cNvPr>
            <p:cNvSpPr/>
            <p:nvPr/>
          </p:nvSpPr>
          <p:spPr>
            <a:xfrm>
              <a:off x="10377690" y="6178911"/>
              <a:ext cx="359192" cy="94773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Rx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CA152AC-4834-AD54-068E-877351A752B9}"/>
                </a:ext>
              </a:extLst>
            </p:cNvPr>
            <p:cNvSpPr txBox="1"/>
            <p:nvPr/>
          </p:nvSpPr>
          <p:spPr>
            <a:xfrm>
              <a:off x="8676802" y="4976548"/>
              <a:ext cx="438515" cy="178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ADC1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EBAE0F1-9C19-B915-0F6F-062039858F38}"/>
                </a:ext>
              </a:extLst>
            </p:cNvPr>
            <p:cNvSpPr txBox="1"/>
            <p:nvPr/>
          </p:nvSpPr>
          <p:spPr>
            <a:xfrm>
              <a:off x="8675902" y="5193188"/>
              <a:ext cx="438515" cy="178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ADC2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004BECB-E381-E6DA-6B70-15C8B57915AC}"/>
                </a:ext>
              </a:extLst>
            </p:cNvPr>
            <p:cNvSpPr txBox="1"/>
            <p:nvPr/>
          </p:nvSpPr>
          <p:spPr>
            <a:xfrm>
              <a:off x="10038334" y="4599560"/>
              <a:ext cx="708533" cy="2977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I2C</a:t>
              </a:r>
            </a:p>
            <a:p>
              <a:endParaRPr lang="zh-CN" altLang="en-US" sz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箭头: 五边形 25">
              <a:extLst>
                <a:ext uri="{FF2B5EF4-FFF2-40B4-BE49-F238E27FC236}">
                  <a16:creationId xmlns:a16="http://schemas.microsoft.com/office/drawing/2014/main" id="{51814A9E-E75C-02D5-4743-2503439D3595}"/>
                </a:ext>
              </a:extLst>
            </p:cNvPr>
            <p:cNvSpPr/>
            <p:nvPr/>
          </p:nvSpPr>
          <p:spPr>
            <a:xfrm>
              <a:off x="10382707" y="4626643"/>
              <a:ext cx="359193" cy="94773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SCK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箭头: 五边形 26">
              <a:extLst>
                <a:ext uri="{FF2B5EF4-FFF2-40B4-BE49-F238E27FC236}">
                  <a16:creationId xmlns:a16="http://schemas.microsoft.com/office/drawing/2014/main" id="{5A163B5D-D6E9-6C89-5304-AD6908AC614C}"/>
                </a:ext>
              </a:extLst>
            </p:cNvPr>
            <p:cNvSpPr/>
            <p:nvPr/>
          </p:nvSpPr>
          <p:spPr>
            <a:xfrm>
              <a:off x="10382707" y="4748377"/>
              <a:ext cx="359193" cy="94773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SDA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049BA49-2650-1EB9-1A22-023C1199112F}"/>
                </a:ext>
              </a:extLst>
            </p:cNvPr>
            <p:cNvSpPr txBox="1"/>
            <p:nvPr/>
          </p:nvSpPr>
          <p:spPr>
            <a:xfrm>
              <a:off x="7636894" y="4895148"/>
              <a:ext cx="675944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LNA Out L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连接符: 肘形 20">
              <a:extLst>
                <a:ext uri="{FF2B5EF4-FFF2-40B4-BE49-F238E27FC236}">
                  <a16:creationId xmlns:a16="http://schemas.microsoft.com/office/drawing/2014/main" id="{D1E6A714-B359-1AB1-9F4D-6F9B21D52F3C}"/>
                </a:ext>
              </a:extLst>
            </p:cNvPr>
            <p:cNvCxnSpPr>
              <a:cxnSpLocks/>
              <a:stCxn id="16" idx="3"/>
              <a:endCxn id="56" idx="3"/>
            </p:cNvCxnSpPr>
            <p:nvPr/>
          </p:nvCxnSpPr>
          <p:spPr>
            <a:xfrm>
              <a:off x="10746858" y="5605024"/>
              <a:ext cx="375527" cy="501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20">
              <a:extLst>
                <a:ext uri="{FF2B5EF4-FFF2-40B4-BE49-F238E27FC236}">
                  <a16:creationId xmlns:a16="http://schemas.microsoft.com/office/drawing/2014/main" id="{ED874140-DBC7-46A8-310A-92501A613B8D}"/>
                </a:ext>
              </a:extLst>
            </p:cNvPr>
            <p:cNvCxnSpPr>
              <a:cxnSpLocks/>
              <a:stCxn id="25" idx="3"/>
              <a:endCxn id="61" idx="3"/>
            </p:cNvCxnSpPr>
            <p:nvPr/>
          </p:nvCxnSpPr>
          <p:spPr>
            <a:xfrm flipV="1">
              <a:off x="10744851" y="6139988"/>
              <a:ext cx="377535" cy="389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20">
              <a:extLst>
                <a:ext uri="{FF2B5EF4-FFF2-40B4-BE49-F238E27FC236}">
                  <a16:creationId xmlns:a16="http://schemas.microsoft.com/office/drawing/2014/main" id="{06648244-F344-9597-A651-C2BC7F52ED63}"/>
                </a:ext>
              </a:extLst>
            </p:cNvPr>
            <p:cNvCxnSpPr>
              <a:cxnSpLocks/>
              <a:stCxn id="56" idx="3"/>
              <a:endCxn id="16" idx="3"/>
            </p:cNvCxnSpPr>
            <p:nvPr/>
          </p:nvCxnSpPr>
          <p:spPr>
            <a:xfrm rot="10800000">
              <a:off x="10746859" y="5605025"/>
              <a:ext cx="375527" cy="501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20">
              <a:extLst>
                <a:ext uri="{FF2B5EF4-FFF2-40B4-BE49-F238E27FC236}">
                  <a16:creationId xmlns:a16="http://schemas.microsoft.com/office/drawing/2014/main" id="{D917D5A1-9D84-61E7-5F3C-25581AFEA673}"/>
                </a:ext>
              </a:extLst>
            </p:cNvPr>
            <p:cNvCxnSpPr>
              <a:cxnSpLocks/>
              <a:stCxn id="61" idx="3"/>
              <a:endCxn id="25" idx="3"/>
            </p:cNvCxnSpPr>
            <p:nvPr/>
          </p:nvCxnSpPr>
          <p:spPr>
            <a:xfrm rot="10800000" flipV="1">
              <a:off x="10744852" y="6139987"/>
              <a:ext cx="377535" cy="389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9AF8A15-6957-A58F-352F-F49D66550E66}"/>
                </a:ext>
              </a:extLst>
            </p:cNvPr>
            <p:cNvSpPr txBox="1"/>
            <p:nvPr/>
          </p:nvSpPr>
          <p:spPr>
            <a:xfrm flipH="1">
              <a:off x="11123572" y="4312602"/>
              <a:ext cx="932242" cy="361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endPara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其他主控</a:t>
              </a:r>
              <a:r>
                <a:rPr lang="en-US" altLang="zh-CN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IC</a:t>
              </a:r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E8E35503-2897-8D6C-D215-F5E714DE5B85}"/>
                </a:ext>
              </a:extLst>
            </p:cNvPr>
            <p:cNvCxnSpPr>
              <a:cxnSpLocks/>
              <a:stCxn id="30" idx="3"/>
              <a:endCxn id="38" idx="3"/>
            </p:cNvCxnSpPr>
            <p:nvPr/>
          </p:nvCxnSpPr>
          <p:spPr>
            <a:xfrm flipV="1">
              <a:off x="10746868" y="4493316"/>
              <a:ext cx="376704" cy="25510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D69CD87-4623-C024-4FBB-0F55AD732768}"/>
                </a:ext>
              </a:extLst>
            </p:cNvPr>
            <p:cNvSpPr txBox="1"/>
            <p:nvPr/>
          </p:nvSpPr>
          <p:spPr>
            <a:xfrm>
              <a:off x="7632491" y="5108944"/>
              <a:ext cx="675944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LNA Out R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连接符: 肘形 20">
              <a:extLst>
                <a:ext uri="{FF2B5EF4-FFF2-40B4-BE49-F238E27FC236}">
                  <a16:creationId xmlns:a16="http://schemas.microsoft.com/office/drawing/2014/main" id="{F929691A-CA4B-5FD6-C934-92201C2CBCA6}"/>
                </a:ext>
              </a:extLst>
            </p:cNvPr>
            <p:cNvCxnSpPr>
              <a:cxnSpLocks/>
              <a:stCxn id="40" idx="3"/>
              <a:endCxn id="29" idx="1"/>
            </p:cNvCxnSpPr>
            <p:nvPr/>
          </p:nvCxnSpPr>
          <p:spPr>
            <a:xfrm>
              <a:off x="8308435" y="5201277"/>
              <a:ext cx="367467" cy="810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20">
              <a:extLst>
                <a:ext uri="{FF2B5EF4-FFF2-40B4-BE49-F238E27FC236}">
                  <a16:creationId xmlns:a16="http://schemas.microsoft.com/office/drawing/2014/main" id="{5E4B08E4-E0A9-59C2-034C-E765F60BF853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>
              <a:off x="8312838" y="4987481"/>
              <a:ext cx="363964" cy="782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20">
              <a:extLst>
                <a:ext uri="{FF2B5EF4-FFF2-40B4-BE49-F238E27FC236}">
                  <a16:creationId xmlns:a16="http://schemas.microsoft.com/office/drawing/2014/main" id="{164B402B-A7D6-CD8B-1F6B-CFA8F648BD7D}"/>
                </a:ext>
              </a:extLst>
            </p:cNvPr>
            <p:cNvCxnSpPr>
              <a:cxnSpLocks/>
              <a:stCxn id="22" idx="3"/>
              <a:endCxn id="46" idx="1"/>
            </p:cNvCxnSpPr>
            <p:nvPr/>
          </p:nvCxnSpPr>
          <p:spPr>
            <a:xfrm rot="10800000">
              <a:off x="6800285" y="5539360"/>
              <a:ext cx="1875550" cy="403307"/>
            </a:xfrm>
            <a:prstGeom prst="bentConnector3">
              <a:avLst>
                <a:gd name="adj1" fmla="val 11218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20">
              <a:extLst>
                <a:ext uri="{FF2B5EF4-FFF2-40B4-BE49-F238E27FC236}">
                  <a16:creationId xmlns:a16="http://schemas.microsoft.com/office/drawing/2014/main" id="{57CBF896-2255-E417-3CE4-10BBF4E4BF4D}"/>
                </a:ext>
              </a:extLst>
            </p:cNvPr>
            <p:cNvCxnSpPr>
              <a:cxnSpLocks/>
              <a:stCxn id="23" idx="3"/>
              <a:endCxn id="45" idx="1"/>
            </p:cNvCxnSpPr>
            <p:nvPr/>
          </p:nvCxnSpPr>
          <p:spPr>
            <a:xfrm rot="10800000">
              <a:off x="6796022" y="5314985"/>
              <a:ext cx="1885091" cy="851803"/>
            </a:xfrm>
            <a:prstGeom prst="bentConnector3">
              <a:avLst>
                <a:gd name="adj1" fmla="val 1182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3642FBE-F081-D271-0E99-A0FFC02859D3}"/>
                </a:ext>
              </a:extLst>
            </p:cNvPr>
            <p:cNvSpPr txBox="1"/>
            <p:nvPr/>
          </p:nvSpPr>
          <p:spPr>
            <a:xfrm>
              <a:off x="6796021" y="5225836"/>
              <a:ext cx="586811" cy="178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Bridge L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B344122-EE38-D123-A899-57E97121A5C8}"/>
                </a:ext>
              </a:extLst>
            </p:cNvPr>
            <p:cNvSpPr txBox="1"/>
            <p:nvPr/>
          </p:nvSpPr>
          <p:spPr>
            <a:xfrm>
              <a:off x="6800285" y="5450211"/>
              <a:ext cx="586811" cy="178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Bridge R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FB7EA01-CB83-5F94-F64D-1B6332656AC1}"/>
                </a:ext>
              </a:extLst>
            </p:cNvPr>
            <p:cNvSpPr txBox="1"/>
            <p:nvPr/>
          </p:nvSpPr>
          <p:spPr>
            <a:xfrm>
              <a:off x="7632490" y="4420150"/>
              <a:ext cx="675229" cy="2977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I2C</a:t>
              </a:r>
            </a:p>
            <a:p>
              <a:endParaRPr lang="zh-CN" altLang="en-US" sz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箭头: 五边形 25">
              <a:extLst>
                <a:ext uri="{FF2B5EF4-FFF2-40B4-BE49-F238E27FC236}">
                  <a16:creationId xmlns:a16="http://schemas.microsoft.com/office/drawing/2014/main" id="{2A63A24F-35BE-ACBB-12FD-53E017B0E343}"/>
                </a:ext>
              </a:extLst>
            </p:cNvPr>
            <p:cNvSpPr/>
            <p:nvPr/>
          </p:nvSpPr>
          <p:spPr>
            <a:xfrm>
              <a:off x="7957614" y="4447277"/>
              <a:ext cx="345137" cy="98426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SCK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箭头: 五边形 26">
              <a:extLst>
                <a:ext uri="{FF2B5EF4-FFF2-40B4-BE49-F238E27FC236}">
                  <a16:creationId xmlns:a16="http://schemas.microsoft.com/office/drawing/2014/main" id="{5931F6CE-C053-A968-F210-AF54927DB490}"/>
                </a:ext>
              </a:extLst>
            </p:cNvPr>
            <p:cNvSpPr/>
            <p:nvPr/>
          </p:nvSpPr>
          <p:spPr>
            <a:xfrm>
              <a:off x="7957614" y="4569011"/>
              <a:ext cx="345137" cy="98426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SDA</a:t>
              </a:r>
              <a:endParaRPr lang="zh-CN" altLang="en-US" sz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2110D5E8-464C-5177-4816-B0303F9CA409}"/>
                </a:ext>
              </a:extLst>
            </p:cNvPr>
            <p:cNvCxnSpPr>
              <a:cxnSpLocks/>
              <a:stCxn id="47" idx="3"/>
              <a:endCxn id="30" idx="1"/>
            </p:cNvCxnSpPr>
            <p:nvPr/>
          </p:nvCxnSpPr>
          <p:spPr>
            <a:xfrm>
              <a:off x="8307719" y="4569011"/>
              <a:ext cx="1730615" cy="17941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DD4C547-62EA-5750-29FF-FF2EF50782E2}"/>
                </a:ext>
              </a:extLst>
            </p:cNvPr>
            <p:cNvSpPr txBox="1"/>
            <p:nvPr/>
          </p:nvSpPr>
          <p:spPr>
            <a:xfrm>
              <a:off x="5821532" y="4584379"/>
              <a:ext cx="586811" cy="178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Speaker</a:t>
              </a:r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L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9717CE1-9C11-984D-476D-EF1256A397F4}"/>
                </a:ext>
              </a:extLst>
            </p:cNvPr>
            <p:cNvSpPr txBox="1"/>
            <p:nvPr/>
          </p:nvSpPr>
          <p:spPr>
            <a:xfrm>
              <a:off x="5825796" y="4816345"/>
              <a:ext cx="586811" cy="178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Speaker  R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5325940B-8258-F13E-8910-CD54CEBE892E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6408343" y="4663741"/>
              <a:ext cx="387674" cy="978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9E7F3327-A9FD-B883-D13F-10AB7898FEA0}"/>
                </a:ext>
              </a:extLst>
            </p:cNvPr>
            <p:cNvCxnSpPr>
              <a:cxnSpLocks/>
              <a:stCxn id="52" idx="3"/>
              <a:endCxn id="9" idx="1"/>
            </p:cNvCxnSpPr>
            <p:nvPr/>
          </p:nvCxnSpPr>
          <p:spPr>
            <a:xfrm flipV="1">
              <a:off x="6412608" y="4897022"/>
              <a:ext cx="383410" cy="847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934010B-5AC9-E262-2122-2B58DD9B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智能头盔解决方案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入耳式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3B38F-5B00-D816-9079-5270DBBB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Soundec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confidential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5C826-23BD-4A93-36CE-1440CC4F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4DD9-19E9-4AB5-81F1-0924461723A7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7DE84C-F3C0-CC8E-5013-D3280D1EF9EF}"/>
              </a:ext>
            </a:extLst>
          </p:cNvPr>
          <p:cNvSpPr txBox="1"/>
          <p:nvPr/>
        </p:nvSpPr>
        <p:spPr>
          <a:xfrm>
            <a:off x="1095957" y="4502156"/>
            <a:ext cx="97711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图片仅供参考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A575379-9CAF-7E35-9235-90D22095F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sp>
        <p:nvSpPr>
          <p:cNvPr id="159" name="内容占位符 2">
            <a:extLst>
              <a:ext uri="{FF2B5EF4-FFF2-40B4-BE49-F238E27FC236}">
                <a16:creationId xmlns:a16="http://schemas.microsoft.com/office/drawing/2014/main" id="{4AC88200-C56F-B2C6-7869-F6FF18C0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479" y="1667350"/>
            <a:ext cx="4387860" cy="20805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降风噪算法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无需麦克风，搭载九音专利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技术（见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附录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），完成降风噪算法，骑行通话时，对方可以清晰听到声音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环境降噪算法</a:t>
            </a: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支持通话降噪，打电话时降低环境噪音，让对方听的更加清晰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内容占位符 2">
            <a:extLst>
              <a:ext uri="{FF2B5EF4-FFF2-40B4-BE49-F238E27FC236}">
                <a16:creationId xmlns:a16="http://schemas.microsoft.com/office/drawing/2014/main" id="{82261956-8165-0BDA-F13B-5671C4847734}"/>
              </a:ext>
            </a:extLst>
          </p:cNvPr>
          <p:cNvSpPr txBox="1">
            <a:spLocks/>
          </p:cNvSpPr>
          <p:nvPr/>
        </p:nvSpPr>
        <p:spPr>
          <a:xfrm>
            <a:off x="2665427" y="1639783"/>
            <a:ext cx="4133643" cy="4219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主控</a:t>
            </a:r>
            <a:r>
              <a:rPr lang="en-US" altLang="zh-CN" dirty="0"/>
              <a:t>DSP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SNC8600</a:t>
            </a:r>
          </a:p>
          <a:p>
            <a:pPr lvl="1"/>
            <a:r>
              <a:rPr lang="zh-CN" altLang="en-US" dirty="0"/>
              <a:t>搭配</a:t>
            </a:r>
            <a:r>
              <a:rPr lang="en-US" altLang="zh-CN" dirty="0"/>
              <a:t>SNC1600</a:t>
            </a:r>
            <a:r>
              <a:rPr lang="zh-CN" altLang="en-US" dirty="0"/>
              <a:t>实现</a:t>
            </a:r>
            <a:r>
              <a:rPr lang="en-US" altLang="zh-CN" dirty="0"/>
              <a:t>EVC</a:t>
            </a:r>
            <a:r>
              <a:rPr lang="zh-CN" altLang="en-US" dirty="0"/>
              <a:t>耳内拾音专利</a:t>
            </a:r>
            <a:endParaRPr lang="en-US" altLang="zh-CN" dirty="0"/>
          </a:p>
          <a:p>
            <a:pPr lvl="1"/>
            <a:r>
              <a:rPr lang="en-US" altLang="zh-CN" dirty="0" err="1"/>
              <a:t>Uart</a:t>
            </a:r>
            <a:r>
              <a:rPr lang="zh-CN" altLang="en-US" dirty="0"/>
              <a:t>私有标准协议通讯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DAC</a:t>
            </a:r>
            <a:r>
              <a:rPr lang="zh-CN" altLang="en-US" dirty="0"/>
              <a:t>输出推动扬声器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I2S</a:t>
            </a:r>
            <a:r>
              <a:rPr lang="zh-CN" altLang="en-US" dirty="0"/>
              <a:t>通讯和蓝牙音频传输</a:t>
            </a:r>
            <a:endParaRPr lang="en-US" altLang="zh-CN" dirty="0"/>
          </a:p>
          <a:p>
            <a:r>
              <a:rPr lang="zh-CN" altLang="en-US" dirty="0"/>
              <a:t>蓝牙选型：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I2S</a:t>
            </a:r>
            <a:r>
              <a:rPr lang="zh-CN" altLang="en-US" dirty="0"/>
              <a:t>和</a:t>
            </a:r>
            <a:r>
              <a:rPr lang="en-US" altLang="zh-CN" dirty="0" err="1"/>
              <a:t>Uart</a:t>
            </a:r>
            <a:r>
              <a:rPr lang="zh-CN" altLang="en-US" dirty="0"/>
              <a:t>接口的任意蓝牙型号</a:t>
            </a:r>
            <a:endParaRPr lang="en-US" altLang="zh-CN" dirty="0"/>
          </a:p>
          <a:p>
            <a:pPr lvl="1"/>
            <a:r>
              <a:rPr lang="zh-CN" altLang="en-US" dirty="0"/>
              <a:t>不需要包含</a:t>
            </a:r>
            <a:r>
              <a:rPr lang="en-US" altLang="zh-CN" dirty="0"/>
              <a:t>DSP</a:t>
            </a:r>
            <a:r>
              <a:rPr lang="zh-CN" altLang="en-US" dirty="0"/>
              <a:t>核</a:t>
            </a:r>
            <a:endParaRPr lang="en-US" altLang="zh-CN" dirty="0"/>
          </a:p>
          <a:p>
            <a:pPr lvl="1"/>
            <a:r>
              <a:rPr lang="zh-CN" altLang="en-US" dirty="0"/>
              <a:t>需要支持：</a:t>
            </a:r>
            <a:r>
              <a:rPr lang="en-US" altLang="zh-CN" dirty="0"/>
              <a:t>A2DP</a:t>
            </a:r>
            <a:r>
              <a:rPr lang="zh-CN" altLang="en-US" dirty="0"/>
              <a:t>协议、</a:t>
            </a:r>
            <a:r>
              <a:rPr lang="en-US" altLang="zh-CN" dirty="0"/>
              <a:t>HFP</a:t>
            </a:r>
            <a:r>
              <a:rPr lang="zh-CN" altLang="en-US" dirty="0"/>
              <a:t>协议，唤醒不同型号手机的语音助手</a:t>
            </a:r>
            <a:endParaRPr lang="en-US" altLang="zh-CN" dirty="0"/>
          </a:p>
          <a:p>
            <a:r>
              <a:rPr lang="en-US" altLang="zh-CN" dirty="0"/>
              <a:t>Speaker</a:t>
            </a:r>
            <a:r>
              <a:rPr lang="zh-CN" altLang="en-US" dirty="0"/>
              <a:t>选型</a:t>
            </a:r>
            <a:endParaRPr lang="en-US" altLang="zh-CN" dirty="0"/>
          </a:p>
          <a:p>
            <a:pPr lvl="1"/>
            <a:r>
              <a:rPr lang="zh-CN" altLang="en-US" sz="1600" dirty="0"/>
              <a:t>喇叭阻抗要求：</a:t>
            </a:r>
            <a:r>
              <a:rPr lang="en-US" altLang="zh-CN" sz="1600" dirty="0"/>
              <a:t>64Ω~190Ω</a:t>
            </a:r>
            <a:endParaRPr lang="en-US" altLang="zh-CN" dirty="0"/>
          </a:p>
          <a:p>
            <a:r>
              <a:rPr lang="zh-CN" altLang="en-US" dirty="0"/>
              <a:t>麦克风选型</a:t>
            </a:r>
            <a:endParaRPr lang="en-US" altLang="zh-CN" dirty="0"/>
          </a:p>
          <a:p>
            <a:pPr lvl="1"/>
            <a:r>
              <a:rPr lang="zh-CN" altLang="en-US" dirty="0"/>
              <a:t>无麦克风方案</a:t>
            </a:r>
            <a:endParaRPr lang="en-US" altLang="zh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D47200-4BF2-A018-891B-30ADA58B0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821" y="2768760"/>
            <a:ext cx="2233762" cy="15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1">
            <a:extLst>
              <a:ext uri="{FF2B5EF4-FFF2-40B4-BE49-F238E27FC236}">
                <a16:creationId xmlns:a16="http://schemas.microsoft.com/office/drawing/2014/main" id="{360D56DE-A8D1-C77F-8ED4-1ABD1A5F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2023/4/18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1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ŝļíḓe"/>
          <p:cNvSpPr/>
          <p:nvPr/>
        </p:nvSpPr>
        <p:spPr bwMode="auto">
          <a:xfrm>
            <a:off x="1119189" y="1970659"/>
            <a:ext cx="4114799" cy="4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EVC</a:t>
            </a:r>
            <a:r>
              <a:rPr lang="ja-JP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（</a:t>
            </a:r>
            <a:r>
              <a:rPr lang="en-US" altLang="ja-JP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Ear canal Voice Capture</a:t>
            </a:r>
            <a:r>
              <a:rPr lang="ja-JP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</a:t>
            </a:r>
          </a:p>
        </p:txBody>
      </p:sp>
      <p:sp>
        <p:nvSpPr>
          <p:cNvPr id="10" name="ïṣlidè"/>
          <p:cNvSpPr/>
          <p:nvPr/>
        </p:nvSpPr>
        <p:spPr bwMode="auto">
          <a:xfrm>
            <a:off x="8396833" y="2322353"/>
            <a:ext cx="2475282" cy="274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/>
          <a:p>
            <a:pPr marL="171450" indent="-171450" defTabSz="913765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Feature List</a:t>
            </a:r>
          </a:p>
          <a:p>
            <a:pPr marL="171450" indent="-171450" defTabSz="913765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628650" lvl="1" indent="-171450" defTabSz="913765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AEC</a:t>
            </a:r>
          </a:p>
          <a:p>
            <a:pPr marL="628650" lvl="1" indent="-171450" defTabSz="913765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Beam</a:t>
            </a:r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 </a:t>
            </a:r>
            <a:r>
              <a:rPr lang="en-US" altLang="ja-JP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Forming</a:t>
            </a:r>
          </a:p>
          <a:p>
            <a:pPr marL="628650" lvl="1" indent="-171450" defTabSz="913765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N</a:t>
            </a:r>
            <a:r>
              <a:rPr lang="en-US" altLang="ja-JP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C</a:t>
            </a:r>
          </a:p>
          <a:p>
            <a:pPr marL="628650" lvl="1" indent="-171450" defTabSz="913765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AGC</a:t>
            </a:r>
          </a:p>
          <a:p>
            <a:pPr marL="628650" lvl="1" indent="-171450" defTabSz="913765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耳内拾音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628650" lvl="1" indent="-171450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音色还原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628650" lvl="1" indent="-171450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低音增强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628650" lvl="1" indent="-171450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动态均衡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1" name="圆角矩形 69"/>
          <p:cNvSpPr/>
          <p:nvPr/>
        </p:nvSpPr>
        <p:spPr>
          <a:xfrm>
            <a:off x="4793778" y="2996729"/>
            <a:ext cx="3378109" cy="2552337"/>
          </a:xfrm>
          <a:prstGeom prst="round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600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独家耳道拾音算法</a:t>
            </a:r>
            <a:endParaRPr lang="en-US" altLang="zh-CN" sz="1600" b="1" i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（国际专利）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algn="ctr"/>
            <a:r>
              <a:rPr lang="zh-CN" altLang="en-US" sz="14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 </a:t>
            </a:r>
          </a:p>
          <a:p>
            <a:pPr algn="ctr"/>
            <a:r>
              <a:rPr lang="zh-CN" alt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实现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超强通话降噪</a:t>
            </a:r>
            <a:r>
              <a:rPr lang="zh-CN" alt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功能 </a:t>
            </a:r>
            <a:endParaRPr lang="en-US" altLang="zh-CN" sz="1400" b="1" i="0" dirty="0">
              <a:solidFill>
                <a:schemeClr val="bg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algn="ctr"/>
            <a:endParaRPr lang="zh-CN" altLang="en-US" sz="1400" b="0" i="0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100dB</a:t>
            </a:r>
            <a:r>
              <a:rPr lang="zh-CN" altLang="en-US" sz="14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白噪 清晰通话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6-7</a:t>
            </a:r>
            <a:r>
              <a:rPr lang="zh-CN" altLang="en-US" sz="14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级（</a:t>
            </a:r>
            <a:r>
              <a:rPr lang="en-US" altLang="zh-CN" sz="14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15m/s</a:t>
            </a:r>
            <a:r>
              <a:rPr lang="zh-CN" altLang="en-US" sz="14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）强风  清晰通话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类“腹语”通话（特别适合</a:t>
            </a:r>
            <a:r>
              <a:rPr lang="en-US" altLang="zh-CN" sz="14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SWAT</a:t>
            </a:r>
            <a:r>
              <a:rPr lang="zh-CN" altLang="en-US" sz="14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、安保人员等特殊用途</a:t>
            </a:r>
            <a:r>
              <a:rPr lang="en-US" altLang="zh-CN" sz="14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)</a:t>
            </a:r>
          </a:p>
        </p:txBody>
      </p:sp>
      <p:sp>
        <p:nvSpPr>
          <p:cNvPr id="15" name="Title 1"/>
          <p:cNvSpPr txBox="1"/>
          <p:nvPr/>
        </p:nvSpPr>
        <p:spPr>
          <a:xfrm>
            <a:off x="747493" y="535871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附录 </a:t>
            </a:r>
            <a:r>
              <a:rPr lang="en-US" altLang="zh-CN" dirty="0"/>
              <a:t>— EVC</a:t>
            </a:r>
            <a:r>
              <a:rPr lang="zh-CN" altLang="en-US" dirty="0"/>
              <a:t>耳内拾音专利技术</a:t>
            </a:r>
            <a:endParaRPr lang="zh-CN" altLang="zh-CN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49" y="2987569"/>
            <a:ext cx="3518085" cy="2182206"/>
          </a:xfrm>
          <a:prstGeom prst="rect">
            <a:avLst/>
          </a:prstGeom>
        </p:spPr>
      </p:pic>
      <p:sp>
        <p:nvSpPr>
          <p:cNvPr id="19" name="箭头: 圆角右 18"/>
          <p:cNvSpPr/>
          <p:nvPr/>
        </p:nvSpPr>
        <p:spPr>
          <a:xfrm rot="5400000">
            <a:off x="5450570" y="1707972"/>
            <a:ext cx="910372" cy="1667143"/>
          </a:xfrm>
          <a:prstGeom prst="bentArrow">
            <a:avLst>
              <a:gd name="adj1" fmla="val 30151"/>
              <a:gd name="adj2" fmla="val 25000"/>
              <a:gd name="adj3" fmla="val 25000"/>
              <a:gd name="adj4" fmla="val 437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 Regular" panose="0202060305040502030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2C008F-4136-E0C7-F144-5C887530B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6" y="135467"/>
            <a:ext cx="1083789" cy="1083789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1EA72-8116-FF37-6303-D561ABF0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Soundec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confidential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1995EF8-C1B3-2617-C45E-0653BBB0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E94DD9-19E9-4AB5-81F1-0924461723A7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日期占位符 1">
            <a:extLst>
              <a:ext uri="{FF2B5EF4-FFF2-40B4-BE49-F238E27FC236}">
                <a16:creationId xmlns:a16="http://schemas.microsoft.com/office/drawing/2014/main" id="{20713E7E-F219-5BDE-4961-A5C1E141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2023/4/18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85C0FB"/>
      </a:dk2>
      <a:lt2>
        <a:srgbClr val="E7E6E6"/>
      </a:lt2>
      <a:accent1>
        <a:srgbClr val="B71F22"/>
      </a:accent1>
      <a:accent2>
        <a:srgbClr val="252F32"/>
      </a:accent2>
      <a:accent3>
        <a:srgbClr val="B71F22"/>
      </a:accent3>
      <a:accent4>
        <a:srgbClr val="252F32"/>
      </a:accent4>
      <a:accent5>
        <a:srgbClr val="B71F22"/>
      </a:accent5>
      <a:accent6>
        <a:srgbClr val="252F32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495</Words>
  <Application>Microsoft Office PowerPoint</Application>
  <PresentationFormat>宽屏</PresentationFormat>
  <Paragraphs>178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Arial Narrow</vt:lpstr>
      <vt:lpstr>Impact</vt:lpstr>
      <vt:lpstr>Office 主题​​</vt:lpstr>
      <vt:lpstr>PowerPoint 演示文稿</vt:lpstr>
      <vt:lpstr>智能头盔解决方案 — 开放式</vt:lpstr>
      <vt:lpstr>智能头盔解决方案 — 入耳式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智能蓝牙头盔</dc:title>
  <dc:creator>Bai Rong</dc:creator>
  <cp:lastModifiedBy>Rong Bai</cp:lastModifiedBy>
  <cp:revision>297</cp:revision>
  <dcterms:created xsi:type="dcterms:W3CDTF">2023-04-21T04:24:56Z</dcterms:created>
  <dcterms:modified xsi:type="dcterms:W3CDTF">2023-06-01T12:37:54Z</dcterms:modified>
</cp:coreProperties>
</file>