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300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o Xio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640"/>
  </p:normalViewPr>
  <p:slideViewPr>
    <p:cSldViewPr snapToGrid="0">
      <p:cViewPr>
        <p:scale>
          <a:sx n="110" d="100"/>
          <a:sy n="110" d="100"/>
        </p:scale>
        <p:origin x="1360" y="480"/>
      </p:cViewPr>
      <p:guideLst>
        <p:guide pos="2520"/>
        <p:guide orient="horz" pos="1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41935" y="140335"/>
            <a:ext cx="8520430" cy="353060"/>
          </a:xfrm>
        </p:spPr>
        <p:txBody>
          <a:bodyPr/>
          <a:lstStyle/>
          <a:p>
            <a:r>
              <a:rPr kumimoji="1" lang="zh-CN" altLang="en-US" sz="1600" dirty="0" smtClean="0"/>
              <a:t>智能</a:t>
            </a:r>
            <a:r>
              <a:rPr kumimoji="1" lang="zh-CN" altLang="en-US" sz="1600" dirty="0" smtClean="0"/>
              <a:t>蓝牙头盔</a:t>
            </a:r>
            <a:endParaRPr kumimoji="1" lang="zh-CN" altLang="en-US" sz="16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3850005" y="795020"/>
            <a:ext cx="479234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000"/>
              <a:t>1</a:t>
            </a:r>
            <a:r>
              <a:rPr lang="zh-CN" altLang="en-US" sz="1000">
                <a:ea typeface="宋体" charset="0"/>
              </a:rPr>
              <a:t>、植入</a:t>
            </a:r>
            <a:r>
              <a:rPr lang="en-US" altLang="zh-CN" sz="1000">
                <a:ea typeface="宋体" charset="0"/>
              </a:rPr>
              <a:t>TicMotion</a:t>
            </a:r>
            <a:r>
              <a:rPr lang="zh-CN" altLang="en-US" sz="1000">
                <a:ea typeface="宋体" charset="0"/>
              </a:rPr>
              <a:t>算法：</a:t>
            </a:r>
            <a:endParaRPr lang="zh-CN" altLang="en-US" sz="1000">
              <a:ea typeface="宋体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ea typeface="宋体" charset="0"/>
              </a:rPr>
              <a:t>当电话来电时，点头接电话，摇头</a:t>
            </a:r>
            <a:r>
              <a:rPr lang="zh-CN" altLang="en-US" sz="1000">
                <a:ea typeface="宋体" charset="0"/>
              </a:rPr>
              <a:t>挂电话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2</a:t>
            </a:r>
            <a:r>
              <a:rPr lang="zh-CN" altLang="en-US" sz="1000">
                <a:ea typeface="宋体" charset="0"/>
              </a:rPr>
              <a:t>、降风噪</a:t>
            </a:r>
            <a:r>
              <a:rPr lang="zh-CN" altLang="en-US" sz="1000"/>
              <a:t>算法：</a:t>
            </a:r>
            <a:endParaRPr lang="zh-CN" altLang="en-US" sz="100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/>
              <a:t>植入降风噪算法，</a:t>
            </a:r>
            <a:r>
              <a:rPr lang="en-US" altLang="zh-CN" sz="1000"/>
              <a:t>40</a:t>
            </a:r>
            <a:r>
              <a:rPr lang="zh-CN" altLang="en-US" sz="1000"/>
              <a:t>迈打电话时，对方依然可以清晰听到</a:t>
            </a:r>
            <a:r>
              <a:rPr lang="zh-CN" altLang="en-US" sz="1000"/>
              <a:t>你的声音。</a:t>
            </a:r>
            <a:endParaRPr lang="zh-CN" altLang="en-US" sz="1000"/>
          </a:p>
          <a:p>
            <a:pPr marL="171450" indent="-171450">
              <a:lnSpc>
                <a:spcPct val="150000"/>
              </a:lnSpc>
            </a:pPr>
            <a:r>
              <a:rPr lang="en-US" altLang="zh-CN" sz="1000"/>
              <a:t>3</a:t>
            </a:r>
            <a:r>
              <a:rPr lang="zh-CN" altLang="en-US" sz="1000">
                <a:ea typeface="宋体" charset="0"/>
              </a:rPr>
              <a:t>、</a:t>
            </a:r>
            <a:r>
              <a:rPr lang="en-US" altLang="zh-CN" sz="1000">
                <a:ea typeface="宋体" charset="0"/>
              </a:rPr>
              <a:t>ENC</a:t>
            </a:r>
            <a:r>
              <a:rPr lang="zh-CN" altLang="en-US" sz="1000">
                <a:ea typeface="宋体" charset="0"/>
              </a:rPr>
              <a:t>通话降噪</a:t>
            </a:r>
            <a:r>
              <a:rPr lang="zh-CN" altLang="en-US" sz="1000">
                <a:ea typeface="宋体" charset="0"/>
                <a:sym typeface="+mn-ea"/>
              </a:rPr>
              <a:t>：</a:t>
            </a:r>
            <a:endParaRPr lang="zh-CN" altLang="en-US" sz="1000">
              <a:ea typeface="宋体" charset="0"/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ea typeface="宋体" charset="0"/>
              </a:rPr>
              <a:t>双</a:t>
            </a:r>
            <a:r>
              <a:rPr lang="en-US" altLang="zh-CN" sz="1000">
                <a:ea typeface="宋体" charset="0"/>
              </a:rPr>
              <a:t>mic</a:t>
            </a:r>
            <a:r>
              <a:rPr lang="zh-CN" altLang="en-US" sz="1000">
                <a:ea typeface="宋体" charset="0"/>
              </a:rPr>
              <a:t>通话降噪，打电话时降低环境噪音，让对方听的</a:t>
            </a:r>
            <a:r>
              <a:rPr lang="zh-CN" altLang="en-US" sz="1000">
                <a:ea typeface="宋体" charset="0"/>
              </a:rPr>
              <a:t>更加清晰</a:t>
            </a:r>
            <a:endParaRPr lang="zh-CN" altLang="en-US" sz="1000"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/>
              <a:t>4</a:t>
            </a:r>
            <a:r>
              <a:rPr lang="zh-CN" altLang="en-US" sz="1000">
                <a:ea typeface="宋体" charset="0"/>
              </a:rPr>
              <a:t>、离线语音操作</a:t>
            </a:r>
            <a:r>
              <a:rPr lang="zh-CN" altLang="en-US" sz="1000">
                <a:ea typeface="宋体" charset="0"/>
                <a:sym typeface="+mn-ea"/>
              </a:rPr>
              <a:t>：</a:t>
            </a:r>
            <a:endParaRPr lang="zh-CN" altLang="en-US" sz="1000">
              <a:ea typeface="宋体" charset="0"/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ea typeface="宋体" charset="0"/>
                <a:sym typeface="+mn-ea"/>
              </a:rPr>
              <a:t>可以直接语音唤醒手机语音助理、语音控制上一首、下一首、开始播放、暂停播放、增大音量、减小音量、接听、挂断。</a:t>
            </a:r>
            <a:endParaRPr lang="zh-CN" altLang="en-US" sz="1000">
              <a:ea typeface="宋体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>
                <a:ea typeface="宋体" charset="0"/>
                <a:sym typeface="+mn-ea"/>
              </a:rPr>
              <a:t>5</a:t>
            </a:r>
            <a:r>
              <a:rPr lang="zh-CN" altLang="en-US" sz="1000">
                <a:ea typeface="宋体" charset="0"/>
                <a:sym typeface="+mn-ea"/>
              </a:rPr>
              <a:t>、后续拓展</a:t>
            </a:r>
            <a:r>
              <a:rPr lang="en-US" altLang="zh-CN" sz="1000">
                <a:ea typeface="宋体" charset="0"/>
                <a:sym typeface="+mn-ea"/>
              </a:rPr>
              <a:t>4G cat1</a:t>
            </a:r>
            <a:r>
              <a:rPr lang="zh-CN" altLang="en-US" sz="1000">
                <a:ea typeface="宋体" charset="0"/>
                <a:sym typeface="+mn-ea"/>
              </a:rPr>
              <a:t>对讲</a:t>
            </a:r>
            <a:r>
              <a:rPr lang="zh-CN" altLang="en-US" sz="1000">
                <a:ea typeface="宋体" charset="0"/>
                <a:sym typeface="+mn-ea"/>
              </a:rPr>
              <a:t>：</a:t>
            </a:r>
            <a:endParaRPr lang="zh-CN" altLang="en-US" sz="1000">
              <a:ea typeface="宋体" charset="0"/>
              <a:sym typeface="+mn-ea"/>
            </a:endParaRPr>
          </a:p>
          <a:p>
            <a:pPr marL="6286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ea typeface="宋体" charset="0"/>
                <a:sym typeface="+mn-ea"/>
              </a:rPr>
              <a:t>当插入</a:t>
            </a:r>
            <a:r>
              <a:rPr lang="en-US" altLang="zh-CN" sz="1000">
                <a:ea typeface="宋体" charset="0"/>
                <a:sym typeface="+mn-ea"/>
              </a:rPr>
              <a:t>4G cat1</a:t>
            </a:r>
            <a:r>
              <a:rPr lang="zh-CN" altLang="en-US" sz="1000">
                <a:ea typeface="宋体" charset="0"/>
                <a:sym typeface="+mn-ea"/>
              </a:rPr>
              <a:t>对讲模块，头盔耳机切换到</a:t>
            </a:r>
            <a:r>
              <a:rPr lang="en-US" altLang="zh-CN" sz="1000">
                <a:ea typeface="宋体" charset="0"/>
                <a:sym typeface="+mn-ea"/>
              </a:rPr>
              <a:t>4G</a:t>
            </a:r>
            <a:r>
              <a:rPr lang="zh-CN" altLang="en-US" sz="1000">
                <a:ea typeface="宋体" charset="0"/>
                <a:sym typeface="+mn-ea"/>
              </a:rPr>
              <a:t>对讲模式，并且可以离线语音调换频道</a:t>
            </a:r>
            <a:r>
              <a:rPr lang="en-US" altLang="zh-CN" sz="1000">
                <a:ea typeface="宋体" charset="0"/>
                <a:sym typeface="+mn-ea"/>
              </a:rPr>
              <a:t>/</a:t>
            </a:r>
            <a:r>
              <a:rPr lang="zh-CN" altLang="en-US" sz="1000">
                <a:ea typeface="宋体" charset="0"/>
                <a:sym typeface="+mn-ea"/>
              </a:rPr>
              <a:t>开关闭讲话</a:t>
            </a:r>
            <a:endParaRPr lang="zh-CN" altLang="en-US" sz="1000">
              <a:ea typeface="宋体" charset="0"/>
              <a:sym typeface="+mn-ea"/>
            </a:endParaRPr>
          </a:p>
          <a:p>
            <a:pPr marL="6286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ea typeface="宋体" charset="0"/>
                <a:sym typeface="+mn-ea"/>
              </a:rPr>
              <a:t>离线语音</a:t>
            </a:r>
            <a:r>
              <a:rPr lang="zh-CN" altLang="en-US" sz="1000">
                <a:ea typeface="宋体" charset="0"/>
                <a:sym typeface="+mn-ea"/>
              </a:rPr>
              <a:t>命令词：</a:t>
            </a:r>
            <a:endParaRPr lang="zh-CN" altLang="en-US" sz="1000">
              <a:ea typeface="宋体" charset="0"/>
              <a:sym typeface="+mn-ea"/>
            </a:endParaRPr>
          </a:p>
          <a:p>
            <a:pPr marL="10858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ea typeface="宋体" charset="0"/>
                <a:sym typeface="+mn-ea"/>
              </a:rPr>
              <a:t>开启讲话，关闭讲话，开启播报，关闭播报</a:t>
            </a:r>
            <a:endParaRPr lang="zh-CN" altLang="en-US" sz="1000">
              <a:ea typeface="宋体" charset="0"/>
              <a:sym typeface="+mn-ea"/>
            </a:endParaRPr>
          </a:p>
          <a:p>
            <a:pPr marL="10858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ea typeface="宋体" charset="0"/>
                <a:sym typeface="+mn-ea"/>
              </a:rPr>
              <a:t>调到频道</a:t>
            </a:r>
            <a:r>
              <a:rPr lang="en-US" altLang="zh-CN" sz="1000">
                <a:ea typeface="宋体" charset="0"/>
                <a:sym typeface="+mn-ea"/>
              </a:rPr>
              <a:t>1</a:t>
            </a:r>
            <a:r>
              <a:rPr lang="zh-CN" altLang="en-US" sz="1000">
                <a:ea typeface="宋体" charset="0"/>
                <a:sym typeface="+mn-ea"/>
              </a:rPr>
              <a:t>、调到频道</a:t>
            </a:r>
            <a:r>
              <a:rPr lang="en-US" altLang="zh-CN" sz="1000">
                <a:ea typeface="宋体" charset="0"/>
                <a:sym typeface="+mn-ea"/>
              </a:rPr>
              <a:t>2</a:t>
            </a:r>
            <a:endParaRPr lang="zh-CN" altLang="en-US" sz="1000">
              <a:ea typeface="宋体" charset="0"/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000">
              <a:ea typeface="宋体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24610" y="4648200"/>
            <a:ext cx="94488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000">
                <a:ea typeface="宋体" charset="0"/>
                <a:sym typeface="+mn-ea"/>
              </a:rPr>
              <a:t>图片仅供参考</a:t>
            </a:r>
            <a:endParaRPr lang="zh-CN" altLang="en-US" sz="1000">
              <a:ea typeface="宋体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" y="1186180"/>
            <a:ext cx="2548255" cy="280543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623185" y="2255520"/>
            <a:ext cx="487680" cy="0"/>
          </a:xfrm>
          <a:prstGeom prst="straightConnector1">
            <a:avLst/>
          </a:prstGeom>
          <a:ln>
            <a:solidFill>
              <a:srgbClr val="3A90F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110865" y="2132965"/>
            <a:ext cx="4654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喇叭</a:t>
            </a:r>
            <a:endParaRPr lang="zh-CN" altLang="en-US" sz="100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121535" y="2687320"/>
            <a:ext cx="859790" cy="0"/>
          </a:xfrm>
          <a:prstGeom prst="straightConnector1">
            <a:avLst/>
          </a:prstGeom>
          <a:ln>
            <a:solidFill>
              <a:srgbClr val="3A90F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110865" y="259016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双</a:t>
            </a:r>
            <a:r>
              <a:rPr lang="en-US" altLang="zh-CN" sz="1000"/>
              <a:t>mic</a:t>
            </a:r>
            <a:endParaRPr lang="en-US" altLang="zh-CN" sz="10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738120" y="2500630"/>
            <a:ext cx="303530" cy="0"/>
          </a:xfrm>
          <a:prstGeom prst="straightConnector1">
            <a:avLst/>
          </a:prstGeom>
          <a:ln>
            <a:solidFill>
              <a:srgbClr val="3A90F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10865" y="237807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参考</a:t>
            </a:r>
            <a:r>
              <a:rPr lang="en-US" altLang="zh-CN" sz="1000"/>
              <a:t>mic</a:t>
            </a:r>
            <a:endParaRPr lang="en-US" altLang="zh-CN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WPS 演示</Application>
  <PresentationFormat>全屏显示(16:9)</PresentationFormat>
  <Paragraphs>25</Paragraphs>
  <Slides>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Arial</vt:lpstr>
      <vt:lpstr>宋体</vt:lpstr>
      <vt:lpstr>汉仪书宋二KW</vt:lpstr>
      <vt:lpstr>微软雅黑</vt:lpstr>
      <vt:lpstr>汉仪旗黑</vt:lpstr>
      <vt:lpstr>Arial Unicode MS</vt:lpstr>
      <vt:lpstr>Simple Light</vt:lpstr>
      <vt:lpstr>运动监测耳机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熊涛Sven</cp:lastModifiedBy>
  <cp:revision>670</cp:revision>
  <cp:lastPrinted>2023-04-20T13:54:49Z</cp:lastPrinted>
  <dcterms:created xsi:type="dcterms:W3CDTF">2023-04-20T13:54:49Z</dcterms:created>
  <dcterms:modified xsi:type="dcterms:W3CDTF">2023-04-20T13:54:49Z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03BECF53B8822FFDE3833E64BF5630EF</vt:lpwstr>
  </property>
  <property fmtid="{D5CDD505-2E9C-101B-9397-08002B2CF9AE}" pid="3" name="KSOProductBuildVer">
    <vt:lpwstr>2052-5.1.1.7676</vt:lpwstr>
  </property>
</Properties>
</file>