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1770B-207A-4E72-EF45-1677B39DA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E79B7-0EB6-79B1-535A-0572A9C76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5DBB2-24B2-DC95-AF5B-A88A6E91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43912-0685-CC21-9A9B-495613D2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110A-1CB2-69E8-81E7-DD2AD487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9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D69E-8408-D541-7B35-D5422500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42EA0-5482-71D3-69DE-16BA3CE8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6347F-6DBF-755A-E434-1E8DE695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B91E-60D3-E36C-21B8-7FF3D74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419F-89CC-27BF-6B6F-663DCBC0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28B669-4124-5D77-1447-5A868D42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8064B-B482-E9A1-107D-1CBF50508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E4118-26A1-2544-6368-9AB075D0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24FF5-4024-299C-6E67-42D096A1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8FC0D-9FC7-8D6F-5BFD-6273A74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C1E1-9AA9-24DC-C0D7-E597520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D321-AFE1-890E-1D50-19F73972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469CA-160F-3E25-492C-7FB851FF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07F85-7A29-A464-FA85-8483E428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ACA81-50B3-63B9-96AD-34DA9DEE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3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69D8-5DAA-C823-EA7F-462DEE0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8E41B-811C-C927-7D99-2C50ABC9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69B87-6336-B922-8C42-FA47EAA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3F1D2-9298-4648-787D-8FAB2589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384E4-7ECC-C7B7-E393-A9A686C7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E6CCA-E1D9-6D3F-FDCF-D99D0B06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00F9A-EFAD-F9FF-C310-B6340AD68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9AA5E-7251-5A3E-0889-AF549C7FA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5429E-F6BF-21ED-865D-77B8B6D5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CA435-DCCA-F307-EAC1-6A7F5761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1BC6B-2EE6-C223-24F7-5E22B1D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76876-A614-2E8D-1B6E-EAE021F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1A1AB-5256-2371-236B-4DFC5C04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40D98-AE85-866A-FF4A-C546E742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ACF7E-7806-189D-2EC9-B0022BC75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53964-9F47-3D98-27A3-400AD6E22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EA551-C366-016E-3F8C-B3CF1543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089CA-9188-495B-7254-9F4AC05E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13262-DE58-61FD-E33D-01B2EAC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3C42E-9FF7-0398-DD0D-2C9AC7BD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48611-A503-443A-8222-C7F277FA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41D08A-60BE-59CA-B021-967DBC0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AA0AF-33DD-DE1D-4395-17A4B27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DB980-1DA9-98D0-321B-E2D465D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CD2375-4EAA-C191-9F4E-2B19810D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1F658-23F0-D4AF-AA90-5DF9CA4D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D371-61AB-3FA6-96D2-AA6083A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C924B-EB10-0D33-6895-59692E06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A1D84-2A3B-2995-82C7-40D88C32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8966E-C105-2D24-E3C8-6F09A8B4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95AB9-3312-22E4-C0C5-D36D856B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A5F5B-C7CE-2E5B-C184-4571C34C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8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B820B-DB7D-992D-4073-DEDB451F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CBBFF-6D60-196F-84D5-635997EE3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59EE5-F241-4521-F011-5026514E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07EC8-8414-7114-B1DF-2F39C66F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43548-578D-0804-9F18-92E5196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D6A61-DB64-9470-C180-E15D9991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3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36D59-2FF9-E170-A96F-6117C42C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D45DC-CBD7-B1E9-4231-2119E264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410C4-082F-5815-80F6-8169068B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A13D-FA5C-4E5B-B31C-BEE5435D49E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CAC80-DD8A-F940-0CFE-3A85A89E8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729D1-049A-2DDA-8728-58A33EC5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F59D-9D17-4D45-B9B3-2B9A242A6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B3F43-703B-B32F-D8B6-B40629874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公牛辅助听耳机需求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E991A-D2B3-2436-9319-56602D3C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2023-4-13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AA40-7E2B-34DC-FB69-4AF0273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EB011-9370-55EB-6965-B076A31C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7205" cy="4351338"/>
          </a:xfrm>
        </p:spPr>
        <p:txBody>
          <a:bodyPr/>
          <a:lstStyle/>
          <a:p>
            <a:r>
              <a:rPr lang="zh-CN" altLang="en-US" dirty="0"/>
              <a:t>主要功能需求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）自声消除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）上行</a:t>
            </a:r>
            <a:r>
              <a:rPr lang="en-US" altLang="zh-CN" dirty="0"/>
              <a:t>ENC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）能识别方向（不是必须）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）辅听放大器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）补偿算法（不需要）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产品形态</a:t>
            </a:r>
            <a:endParaRPr lang="en-US" altLang="zh-CN" dirty="0"/>
          </a:p>
          <a:p>
            <a:pPr lvl="1"/>
            <a:r>
              <a:rPr lang="zh-CN" altLang="en-US" dirty="0"/>
              <a:t>颈挂式</a:t>
            </a:r>
            <a:endParaRPr lang="en-US" altLang="zh-CN" dirty="0"/>
          </a:p>
          <a:p>
            <a:pPr lvl="1"/>
            <a:r>
              <a:rPr lang="zh-CN" altLang="en-US" dirty="0"/>
              <a:t>入耳式耳机</a:t>
            </a:r>
          </a:p>
        </p:txBody>
      </p:sp>
      <p:pic>
        <p:nvPicPr>
          <p:cNvPr id="4" name="Picture 2" descr="脖挂式蓝牙耳机|工业/产品|电子产品|iqiqzooz - 原创作品 - 站酷 (ZCOOL)">
            <a:extLst>
              <a:ext uri="{FF2B5EF4-FFF2-40B4-BE49-F238E27FC236}">
                <a16:creationId xmlns:a16="http://schemas.microsoft.com/office/drawing/2014/main" id="{E2EC6D22-9DDB-4CD7-779B-AE2FFBE2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85" y="2189831"/>
            <a:ext cx="3223831" cy="40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6630D7B-B68F-3B37-3C32-B9888CF3D3DA}"/>
              </a:ext>
            </a:extLst>
          </p:cNvPr>
          <p:cNvSpPr/>
          <p:nvPr/>
        </p:nvSpPr>
        <p:spPr>
          <a:xfrm>
            <a:off x="8797029" y="1923999"/>
            <a:ext cx="1646832" cy="1634319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左耳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C8F9B7-AED1-3C8E-3ADA-32DEA1E1FEB8}"/>
              </a:ext>
            </a:extLst>
          </p:cNvPr>
          <p:cNvSpPr/>
          <p:nvPr/>
        </p:nvSpPr>
        <p:spPr>
          <a:xfrm>
            <a:off x="8797029" y="4357785"/>
            <a:ext cx="1646832" cy="1634319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右耳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78682E-512F-29D0-2C74-D322FAF20163}"/>
              </a:ext>
            </a:extLst>
          </p:cNvPr>
          <p:cNvSpPr/>
          <p:nvPr/>
        </p:nvSpPr>
        <p:spPr>
          <a:xfrm>
            <a:off x="5398553" y="4357785"/>
            <a:ext cx="3044020" cy="1634319"/>
          </a:xfrm>
          <a:prstGeom prst="rect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右侧主控板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96DE54-1665-C1C6-ED22-6F5010C38E69}"/>
              </a:ext>
            </a:extLst>
          </p:cNvPr>
          <p:cNvSpPr/>
          <p:nvPr/>
        </p:nvSpPr>
        <p:spPr>
          <a:xfrm>
            <a:off x="5398553" y="1923999"/>
            <a:ext cx="3044020" cy="1634319"/>
          </a:xfrm>
          <a:prstGeom prst="rect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左侧主控板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1FB55-2235-B89B-57B8-A11E840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炬芯方案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AC40CD-751F-72B3-0FFE-78335D8E8A3A}"/>
              </a:ext>
            </a:extLst>
          </p:cNvPr>
          <p:cNvSpPr/>
          <p:nvPr/>
        </p:nvSpPr>
        <p:spPr>
          <a:xfrm>
            <a:off x="7044539" y="2224249"/>
            <a:ext cx="1234731" cy="1112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ATS3025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BT+DSP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聆通算法</a:t>
            </a:r>
          </a:p>
        </p:txBody>
      </p:sp>
      <p:pic>
        <p:nvPicPr>
          <p:cNvPr id="1026" name="Picture 2" descr="脖挂式蓝牙耳机|工业/产品|电子产品|iqiqzooz - 原创作品 - 站酷 (ZCOOL)">
            <a:extLst>
              <a:ext uri="{FF2B5EF4-FFF2-40B4-BE49-F238E27FC236}">
                <a16:creationId xmlns:a16="http://schemas.microsoft.com/office/drawing/2014/main" id="{EDB5873F-F22A-5712-2F45-8A3941C6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3" y="1472323"/>
            <a:ext cx="2753610" cy="34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AA698-95A7-4BBB-B127-A0DCFAD50628}"/>
              </a:ext>
            </a:extLst>
          </p:cNvPr>
          <p:cNvSpPr/>
          <p:nvPr/>
        </p:nvSpPr>
        <p:spPr>
          <a:xfrm>
            <a:off x="5630854" y="2627209"/>
            <a:ext cx="847859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Talk Mic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8B8EC7-0C01-A5E3-4A99-F9AE4F310F86}"/>
              </a:ext>
            </a:extLst>
          </p:cNvPr>
          <p:cNvSpPr/>
          <p:nvPr/>
        </p:nvSpPr>
        <p:spPr>
          <a:xfrm>
            <a:off x="9049996" y="2621186"/>
            <a:ext cx="849042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C2023B-B51E-E7EB-DACB-AC9FF1284422}"/>
              </a:ext>
            </a:extLst>
          </p:cNvPr>
          <p:cNvSpPr/>
          <p:nvPr/>
        </p:nvSpPr>
        <p:spPr>
          <a:xfrm>
            <a:off x="10554541" y="3734640"/>
            <a:ext cx="847859" cy="487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Ref Mic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BC3832-7BCC-E3BF-CA39-41D6F63A1BA9}"/>
              </a:ext>
            </a:extLst>
          </p:cNvPr>
          <p:cNvSpPr/>
          <p:nvPr/>
        </p:nvSpPr>
        <p:spPr>
          <a:xfrm>
            <a:off x="5630854" y="5063693"/>
            <a:ext cx="847859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Talk Mic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311698-6D6D-28D4-FA8C-031FC46E37D8}"/>
              </a:ext>
            </a:extLst>
          </p:cNvPr>
          <p:cNvSpPr/>
          <p:nvPr/>
        </p:nvSpPr>
        <p:spPr>
          <a:xfrm>
            <a:off x="9038959" y="5049138"/>
            <a:ext cx="849042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3D11A6-8419-8DFA-3942-D01E75D5FF76}"/>
              </a:ext>
            </a:extLst>
          </p:cNvPr>
          <p:cNvSpPr/>
          <p:nvPr/>
        </p:nvSpPr>
        <p:spPr>
          <a:xfrm>
            <a:off x="899180" y="4922550"/>
            <a:ext cx="3017566" cy="146901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价格信息：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蓝牙及</a:t>
            </a:r>
            <a:r>
              <a:rPr lang="en-US" altLang="zh-CN" sz="1400" dirty="0">
                <a:solidFill>
                  <a:schemeClr val="tx1"/>
                </a:solidFill>
              </a:rPr>
              <a:t>DSP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</a:rPr>
              <a:t>ATS3025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美金</a:t>
            </a:r>
            <a:r>
              <a:rPr lang="en-US" altLang="zh-CN" sz="1400" dirty="0">
                <a:solidFill>
                  <a:schemeClr val="tx1"/>
                </a:solidFill>
              </a:rPr>
              <a:t>*2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算法：聆通，</a:t>
            </a:r>
            <a:r>
              <a:rPr lang="en-US" altLang="zh-CN" sz="1400" dirty="0">
                <a:solidFill>
                  <a:schemeClr val="tx1"/>
                </a:solidFill>
              </a:rPr>
              <a:t>0.5</a:t>
            </a:r>
            <a:r>
              <a:rPr lang="zh-CN" altLang="en-US" sz="1400" dirty="0">
                <a:solidFill>
                  <a:schemeClr val="tx1"/>
                </a:solidFill>
              </a:rPr>
              <a:t>美金</a:t>
            </a:r>
            <a:r>
              <a:rPr lang="en-US" altLang="zh-CN" sz="1400" dirty="0">
                <a:solidFill>
                  <a:schemeClr val="tx1"/>
                </a:solidFill>
              </a:rPr>
              <a:t>*2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Ref Mic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en-US" altLang="zh-CN" sz="1400">
                <a:solidFill>
                  <a:schemeClr val="tx1"/>
                </a:solidFill>
              </a:rPr>
              <a:t>2~3RMB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55A101-636F-BEC0-57EC-C9C7281338FD}"/>
              </a:ext>
            </a:extLst>
          </p:cNvPr>
          <p:cNvSpPr/>
          <p:nvPr/>
        </p:nvSpPr>
        <p:spPr>
          <a:xfrm>
            <a:off x="7044539" y="4618909"/>
            <a:ext cx="1234731" cy="1112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ATS3025</a:t>
            </a: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BT+DSP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聆通算法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5A18A3-DCF5-8369-8195-00531FA2DB0B}"/>
              </a:ext>
            </a:extLst>
          </p:cNvPr>
          <p:cNvCxnSpPr>
            <a:endCxn id="12" idx="1"/>
          </p:cNvCxnSpPr>
          <p:nvPr/>
        </p:nvCxnSpPr>
        <p:spPr>
          <a:xfrm flipV="1">
            <a:off x="1624084" y="2741159"/>
            <a:ext cx="3774469" cy="116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344A7B-7420-B32A-6620-6C311BDCF74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27445" y="4222405"/>
            <a:ext cx="2471108" cy="95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4" descr="蓝牙图标素材免费下载 - 觅知网">
            <a:extLst>
              <a:ext uri="{FF2B5EF4-FFF2-40B4-BE49-F238E27FC236}">
                <a16:creationId xmlns:a16="http://schemas.microsoft.com/office/drawing/2014/main" id="{49599CA1-9EC5-797D-DD46-7E6A55A4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60" y="2145213"/>
            <a:ext cx="328358" cy="4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蓝牙图标素材免费下载 - 觅知网">
            <a:extLst>
              <a:ext uri="{FF2B5EF4-FFF2-40B4-BE49-F238E27FC236}">
                <a16:creationId xmlns:a16="http://schemas.microsoft.com/office/drawing/2014/main" id="{AD79A8A5-66D3-2906-D0A0-66FE0035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60" y="4493451"/>
            <a:ext cx="328358" cy="4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1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6630D7B-B68F-3B37-3C32-B9888CF3D3DA}"/>
              </a:ext>
            </a:extLst>
          </p:cNvPr>
          <p:cNvSpPr/>
          <p:nvPr/>
        </p:nvSpPr>
        <p:spPr>
          <a:xfrm>
            <a:off x="8797029" y="1923999"/>
            <a:ext cx="1646832" cy="1634319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左耳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C8F9B7-AED1-3C8E-3ADA-32DEA1E1FEB8}"/>
              </a:ext>
            </a:extLst>
          </p:cNvPr>
          <p:cNvSpPr/>
          <p:nvPr/>
        </p:nvSpPr>
        <p:spPr>
          <a:xfrm>
            <a:off x="8797029" y="4357785"/>
            <a:ext cx="1646832" cy="1634319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右耳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78682E-512F-29D0-2C74-D322FAF20163}"/>
              </a:ext>
            </a:extLst>
          </p:cNvPr>
          <p:cNvSpPr/>
          <p:nvPr/>
        </p:nvSpPr>
        <p:spPr>
          <a:xfrm>
            <a:off x="5398553" y="4357785"/>
            <a:ext cx="3044020" cy="1634319"/>
          </a:xfrm>
          <a:prstGeom prst="rect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右侧主控板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96DE54-1665-C1C6-ED22-6F5010C38E69}"/>
              </a:ext>
            </a:extLst>
          </p:cNvPr>
          <p:cNvSpPr/>
          <p:nvPr/>
        </p:nvSpPr>
        <p:spPr>
          <a:xfrm>
            <a:off x="5398553" y="1923999"/>
            <a:ext cx="3044020" cy="1634319"/>
          </a:xfrm>
          <a:prstGeom prst="rect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左侧主控板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1FB55-2235-B89B-57B8-A11E840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九音方案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AC40CD-751F-72B3-0FFE-78335D8E8A3A}"/>
              </a:ext>
            </a:extLst>
          </p:cNvPr>
          <p:cNvSpPr/>
          <p:nvPr/>
        </p:nvSpPr>
        <p:spPr>
          <a:xfrm>
            <a:off x="7044539" y="2224250"/>
            <a:ext cx="1234731" cy="48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SNC8600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脖挂式蓝牙耳机|工业/产品|电子产品|iqiqzooz - 原创作品 - 站酷 (ZCOOL)">
            <a:extLst>
              <a:ext uri="{FF2B5EF4-FFF2-40B4-BE49-F238E27FC236}">
                <a16:creationId xmlns:a16="http://schemas.microsoft.com/office/drawing/2014/main" id="{EDB5873F-F22A-5712-2F45-8A3941C6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3" y="1472323"/>
            <a:ext cx="2753610" cy="34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AA698-95A7-4BBB-B127-A0DCFAD50628}"/>
              </a:ext>
            </a:extLst>
          </p:cNvPr>
          <p:cNvSpPr/>
          <p:nvPr/>
        </p:nvSpPr>
        <p:spPr>
          <a:xfrm>
            <a:off x="5630854" y="2627209"/>
            <a:ext cx="847859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Talk Mic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8B8EC7-0C01-A5E3-4A99-F9AE4F310F86}"/>
              </a:ext>
            </a:extLst>
          </p:cNvPr>
          <p:cNvSpPr/>
          <p:nvPr/>
        </p:nvSpPr>
        <p:spPr>
          <a:xfrm>
            <a:off x="9049996" y="2621186"/>
            <a:ext cx="849042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BC3832-7BCC-E3BF-CA39-41D6F63A1BA9}"/>
              </a:ext>
            </a:extLst>
          </p:cNvPr>
          <p:cNvSpPr/>
          <p:nvPr/>
        </p:nvSpPr>
        <p:spPr>
          <a:xfrm>
            <a:off x="5630854" y="5063693"/>
            <a:ext cx="847859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Talk Mic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311698-6D6D-28D4-FA8C-031FC46E37D8}"/>
              </a:ext>
            </a:extLst>
          </p:cNvPr>
          <p:cNvSpPr/>
          <p:nvPr/>
        </p:nvSpPr>
        <p:spPr>
          <a:xfrm>
            <a:off x="9038959" y="5049138"/>
            <a:ext cx="849042" cy="487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3D11A6-8419-8DFA-3942-D01E75D5FF76}"/>
              </a:ext>
            </a:extLst>
          </p:cNvPr>
          <p:cNvSpPr/>
          <p:nvPr/>
        </p:nvSpPr>
        <p:spPr>
          <a:xfrm>
            <a:off x="899180" y="4922550"/>
            <a:ext cx="3543511" cy="138954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价格信息：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SNC8600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</a:rPr>
              <a:t>?</a:t>
            </a:r>
            <a:r>
              <a:rPr lang="zh-CN" altLang="en-US" sz="1400" dirty="0">
                <a:solidFill>
                  <a:schemeClr val="tx1"/>
                </a:solidFill>
              </a:rPr>
              <a:t>美金</a:t>
            </a:r>
            <a:r>
              <a:rPr lang="en-US" altLang="zh-CN" sz="1400" dirty="0">
                <a:solidFill>
                  <a:schemeClr val="tx1"/>
                </a:solidFill>
              </a:rPr>
              <a:t>*1/2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算法：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SNC1600:	?</a:t>
            </a:r>
            <a:r>
              <a:rPr lang="zh-CN" altLang="en-US" sz="1400" dirty="0">
                <a:solidFill>
                  <a:schemeClr val="tx1"/>
                </a:solidFill>
              </a:rPr>
              <a:t>美金</a:t>
            </a:r>
            <a:r>
              <a:rPr lang="en-US" altLang="zh-CN" sz="1400" dirty="0">
                <a:solidFill>
                  <a:schemeClr val="tx1"/>
                </a:solidFill>
              </a:rPr>
              <a:t>*1/2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蓝牙：</a:t>
            </a:r>
            <a:r>
              <a:rPr lang="en-US" altLang="zh-CN" sz="1400" dirty="0">
                <a:solidFill>
                  <a:schemeClr val="tx1"/>
                </a:solidFill>
              </a:rPr>
              <a:t>QCC3020/</a:t>
            </a:r>
            <a:r>
              <a:rPr lang="zh-CN" altLang="en-US" sz="1400" dirty="0">
                <a:solidFill>
                  <a:schemeClr val="tx1"/>
                </a:solidFill>
              </a:rPr>
              <a:t>其他国产：</a:t>
            </a:r>
            <a:r>
              <a:rPr lang="en-US" altLang="zh-CN" sz="1400" dirty="0">
                <a:solidFill>
                  <a:schemeClr val="tx1"/>
                </a:solidFill>
              </a:rPr>
              <a:t>&lt;=1</a:t>
            </a:r>
            <a:r>
              <a:rPr lang="zh-CN" altLang="en-US" sz="1400" dirty="0">
                <a:solidFill>
                  <a:schemeClr val="tx1"/>
                </a:solidFill>
              </a:rPr>
              <a:t>美金</a:t>
            </a:r>
            <a:r>
              <a:rPr lang="en-US" altLang="zh-CN" sz="1400" dirty="0">
                <a:solidFill>
                  <a:schemeClr val="tx1"/>
                </a:solidFill>
              </a:rPr>
              <a:t>*1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5A18A3-DCF5-8369-8195-00531FA2DB0B}"/>
              </a:ext>
            </a:extLst>
          </p:cNvPr>
          <p:cNvCxnSpPr>
            <a:endCxn id="12" idx="1"/>
          </p:cNvCxnSpPr>
          <p:nvPr/>
        </p:nvCxnSpPr>
        <p:spPr>
          <a:xfrm flipV="1">
            <a:off x="1624084" y="2741159"/>
            <a:ext cx="3774469" cy="116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344A7B-7420-B32A-6620-6C311BDCF74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27445" y="4222405"/>
            <a:ext cx="2471108" cy="95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108508D-166E-DA3E-1A2C-EDCB2E92E239}"/>
              </a:ext>
            </a:extLst>
          </p:cNvPr>
          <p:cNvSpPr/>
          <p:nvPr/>
        </p:nvSpPr>
        <p:spPr>
          <a:xfrm>
            <a:off x="7044539" y="2957877"/>
            <a:ext cx="1234731" cy="4877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SNC1600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39658-3E20-A2EF-B066-4D3E53C3ACC4}"/>
              </a:ext>
            </a:extLst>
          </p:cNvPr>
          <p:cNvSpPr/>
          <p:nvPr/>
        </p:nvSpPr>
        <p:spPr>
          <a:xfrm>
            <a:off x="7044539" y="4573948"/>
            <a:ext cx="1234731" cy="48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SNC8600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437377-B53F-3643-3072-5CD1FAA11CC3}"/>
              </a:ext>
            </a:extLst>
          </p:cNvPr>
          <p:cNvSpPr/>
          <p:nvPr/>
        </p:nvSpPr>
        <p:spPr>
          <a:xfrm>
            <a:off x="7044539" y="5307575"/>
            <a:ext cx="1234731" cy="48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SNC1600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EFAF53-239B-D2A5-F520-F816F2EE9E21}"/>
              </a:ext>
            </a:extLst>
          </p:cNvPr>
          <p:cNvSpPr/>
          <p:nvPr/>
        </p:nvSpPr>
        <p:spPr>
          <a:xfrm>
            <a:off x="10636854" y="3650776"/>
            <a:ext cx="1244025" cy="700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QCC3020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/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其他国产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蓝牙图标素材免费下载 - 觅知网">
            <a:extLst>
              <a:ext uri="{FF2B5EF4-FFF2-40B4-BE49-F238E27FC236}">
                <a16:creationId xmlns:a16="http://schemas.microsoft.com/office/drawing/2014/main" id="{E95C8BC7-28F9-D348-CD7D-5966804C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930" y="3698036"/>
            <a:ext cx="328358" cy="41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169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公牛辅助听耳机需求</vt:lpstr>
      <vt:lpstr>功能需求</vt:lpstr>
      <vt:lpstr>炬芯方案</vt:lpstr>
      <vt:lpstr>九音方案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47</cp:revision>
  <dcterms:created xsi:type="dcterms:W3CDTF">2023-04-13T09:11:35Z</dcterms:created>
  <dcterms:modified xsi:type="dcterms:W3CDTF">2023-04-14T09:02:39Z</dcterms:modified>
</cp:coreProperties>
</file>