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9" r:id="rId5"/>
    <p:sldId id="268" r:id="rId6"/>
    <p:sldId id="258" r:id="rId7"/>
    <p:sldId id="270" r:id="rId8"/>
    <p:sldId id="271" r:id="rId9"/>
    <p:sldId id="272" r:id="rId10"/>
    <p:sldId id="264" r:id="rId11"/>
    <p:sldId id="260" r:id="rId12"/>
    <p:sldId id="261" r:id="rId13"/>
    <p:sldId id="262" r:id="rId14"/>
    <p:sldId id="263" r:id="rId15"/>
    <p:sldId id="259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5" autoAdjust="0"/>
  </p:normalViewPr>
  <p:slideViewPr>
    <p:cSldViewPr snapToGrid="0">
      <p:cViewPr>
        <p:scale>
          <a:sx n="100" d="100"/>
          <a:sy n="100" d="100"/>
        </p:scale>
        <p:origin x="-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e.ofweek.com/CAT-2801-ICDesig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TWS </a:t>
            </a:r>
            <a:r>
              <a:rPr lang="zh-CN" altLang="en-US" dirty="0"/>
              <a:t>产品线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5A4E38E-591E-3114-91B5-3C11F3CE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1" y="2994662"/>
            <a:ext cx="4707429" cy="3863338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1B77-515C-D91E-A597-D97F210696CC}"/>
              </a:ext>
            </a:extLst>
          </p:cNvPr>
          <p:cNvGrpSpPr/>
          <p:nvPr/>
        </p:nvGrpSpPr>
        <p:grpSpPr>
          <a:xfrm>
            <a:off x="8010161" y="0"/>
            <a:ext cx="4181839" cy="2920416"/>
            <a:chOff x="8010161" y="0"/>
            <a:chExt cx="4181839" cy="292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7B22C9-2271-A175-18A0-73AEC5BD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61" y="0"/>
              <a:ext cx="4181839" cy="29204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90658D-582E-6C77-8BB3-5B921AD620A1}"/>
                </a:ext>
              </a:extLst>
            </p:cNvPr>
            <p:cNvSpPr txBox="1"/>
            <p:nvPr/>
          </p:nvSpPr>
          <p:spPr>
            <a:xfrm>
              <a:off x="8010161" y="2612639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TWS</a:t>
              </a:r>
              <a:r>
                <a:rPr lang="zh-CN" altLang="en-US" sz="1400" b="1" dirty="0"/>
                <a:t>出货量对比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" y="86830"/>
            <a:ext cx="10515600" cy="1325563"/>
          </a:xfrm>
        </p:spPr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15"/>
            <a:ext cx="6758609" cy="549504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917636" y="1825625"/>
            <a:ext cx="4436164" cy="280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2018: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钜亨网消息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近日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en-US" altLang="zh-CN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IC</a:t>
            </a:r>
            <a:r>
              <a:rPr lang="zh-CN" altLang="en-US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设计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大厂瑞昱传出其音频编解码芯片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(Audio Codec)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遭某美系笔电大厂砍单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供货比重从八成降至二成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订单几乎腰斩。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zh-CN" altLang="en-US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79" y="162893"/>
            <a:ext cx="4679343" cy="1325563"/>
          </a:xfrm>
        </p:spPr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2500-CA49-0C4F-293E-E8F86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台湾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设计业全球市场占有率与竞争优势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2BB0-A5EC-7AFE-82A6-4F23A100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2022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年全球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设计行业整体营收达到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2154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亿美元。其中，美国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设计领域规模最大，市场份额达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63%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，营收超过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1300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亿美元。中国台湾的集成电路设计业为全球第二大，市场占有率达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18%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400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亿美元。中国大陆位居第三，市场份额接近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15%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。</a:t>
            </a:r>
            <a:endParaRPr lang="en-US" altLang="zh-CN" sz="2000" i="0" dirty="0">
              <a:solidFill>
                <a:srgbClr val="000000"/>
              </a:solidFill>
              <a:effectLst/>
              <a:ea typeface="等线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中国台湾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设计业以数字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为主，全球市场占有率达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12%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。相比之下，中国台湾的模拟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估计占全球市场的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5%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左右。与内存和分立元件一样，台湾地区在全球市场上的份额有限，份额不到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从半导体产品的不同细分市场来看，美国在几个主要市场的市场份额仍然领先。高通、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、博通、英伟达和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Marvell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等美国主要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设计公司是智能手机芯片、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和网络芯片领域的全球领导者。这使他们在与系统架构相关的微处理器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/SoC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中占据了主导地位。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6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BE32-06A6-4E06-2499-6EF55A6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瑞昱产品线概览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3330-483C-1815-97CC-756C058D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音频编解码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瑞昱作为音频编解码芯片龙头业者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市占超过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成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布局涵盖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、笔电等领域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瑞昱自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年第三季以来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受到晶圆、封测产能紧张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内部订定供货顺序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依照各产品线、客户情况调配产能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音频编解码芯片尽管搭上笔电出货潮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但已不在前五大产品线上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因此出现排挤效应。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个人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市场方面，近日，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IDC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公布全球个人计算设备季度追踪初步结果显示，继二季度市场收缩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％后，三季度全球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发货量再度同比收缩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％至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7420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万台。业内普遍估计，市场要到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2023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年第二季度才会稳定下来。美国一级品牌商指出，他们的库存仍为两个月。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从产品线来说，以太网芯片受到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产品大幅下滑，消费性电子需求疲软，第三季销售明显下降。瑞昱预期高库存水位会持续到今年底，明年才会开始逐步往下降并恢复到正常水位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4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3" y="1580841"/>
            <a:ext cx="2710757" cy="25889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音频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消费类音频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应用产品：</a:t>
            </a:r>
            <a:endParaRPr lang="en-US" altLang="zh-CN" dirty="0"/>
          </a:p>
          <a:p>
            <a:pPr lvl="2"/>
            <a:r>
              <a:rPr lang="en-US" altLang="zh-CN" dirty="0"/>
              <a:t>TV</a:t>
            </a:r>
            <a:r>
              <a:rPr lang="zh-CN" altLang="en-US" dirty="0"/>
              <a:t>：中国厂商占据了 </a:t>
            </a:r>
            <a:r>
              <a:rPr lang="en-US" altLang="zh-CN" dirty="0"/>
              <a:t>50%</a:t>
            </a:r>
            <a:r>
              <a:rPr lang="zh-CN" altLang="en-US" dirty="0"/>
              <a:t>以上的份额，联发科电视芯片市占率处于全球第一的位置，份额大约在 </a:t>
            </a:r>
            <a:r>
              <a:rPr lang="en-US" altLang="zh-CN" dirty="0"/>
              <a:t>50%</a:t>
            </a:r>
            <a:r>
              <a:rPr lang="zh-CN" altLang="en-US" dirty="0"/>
              <a:t>左右、</a:t>
            </a:r>
            <a:r>
              <a:rPr lang="en-US" altLang="zh-CN" dirty="0"/>
              <a:t>PC</a:t>
            </a:r>
            <a:r>
              <a:rPr lang="zh-CN" altLang="en-US" dirty="0"/>
              <a:t>、笔电、</a:t>
            </a:r>
            <a:endParaRPr lang="en-US" altLang="zh-CN" dirty="0"/>
          </a:p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</a:t>
            </a:r>
            <a:r>
              <a:rPr lang="en-US" altLang="zh-CN" dirty="0"/>
              <a:t>—HD Audio</a:t>
            </a:r>
            <a:r>
              <a:rPr lang="zh-CN" altLang="en-US" dirty="0"/>
              <a:t>音频技术规范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HD Audio</a:t>
            </a:r>
          </a:p>
          <a:p>
            <a:pPr lvl="1"/>
            <a:r>
              <a:rPr lang="en-US" altLang="zh-CN" dirty="0"/>
              <a:t>High Definition Audio Codecs</a:t>
            </a:r>
          </a:p>
          <a:p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1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笔记本电脑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r>
              <a:rPr lang="zh-CN" altLang="en-US" dirty="0"/>
              <a:t>出货占比</a:t>
            </a:r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2911-6A67-F1F4-1359-653E55A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</a:t>
            </a:r>
            <a:r>
              <a:rPr lang="en-US" altLang="zh-CN" dirty="0"/>
              <a:t>—AC'97</a:t>
            </a:r>
            <a:r>
              <a:rPr lang="zh-CN" altLang="en-US" dirty="0"/>
              <a:t>音频技术规范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7AD90-D308-2A6C-CD59-68928B1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1207</Words>
  <Application>Microsoft Office PowerPoint</Application>
  <PresentationFormat>宽屏</PresentationFormat>
  <Paragraphs>81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PingFangSC-Regular</vt:lpstr>
      <vt:lpstr>Ubuntu</vt:lpstr>
      <vt:lpstr>ui-sans-serif</vt:lpstr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全球数字IC产业链</vt:lpstr>
      <vt:lpstr>台湾IC设计业全球市场占有率与竞争优势</vt:lpstr>
      <vt:lpstr>瑞昱产品线概览</vt:lpstr>
      <vt:lpstr>不同产品线的收入占比</vt:lpstr>
      <vt:lpstr>相关产品线情况</vt:lpstr>
      <vt:lpstr>相关产品线—HD Audio音频技术规范 </vt:lpstr>
      <vt:lpstr>相关产品线—AC'97音频技术规范</vt:lpstr>
      <vt:lpstr>TWS 产品线</vt:lpstr>
      <vt:lpstr>中国台湾电子公司月度营收情况 – 数字IC</vt:lpstr>
      <vt:lpstr>小米是国内使用瑞昱较多的品牌</vt:lpstr>
      <vt:lpstr>Audio芯片的对比</vt:lpstr>
      <vt:lpstr>20~21年供应链中断次数</vt:lpstr>
      <vt:lpstr>零散信息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60</cp:revision>
  <dcterms:created xsi:type="dcterms:W3CDTF">2023-05-16T01:26:54Z</dcterms:created>
  <dcterms:modified xsi:type="dcterms:W3CDTF">2023-05-19T05:57:34Z</dcterms:modified>
</cp:coreProperties>
</file>