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0F649-B9D7-491E-85A5-5ED3A1B5B82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A1CAD-EBA3-423B-978B-7EE11AED9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2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A1CAD-EBA3-423B-978B-7EE11AED91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25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59C4C-8140-4C9F-8855-876CF2D0C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697E92-DDB7-44C0-AE00-6A0669315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865AF-463C-4ABE-9A86-9037DF83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AAC9-41DA-4165-BAF0-FC5EB106B12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B48EB-F450-4548-98D1-DF58D4E9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247FA-8CF8-4C86-BEFC-5E63FD0C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80CB-0A38-4CA1-BB63-6BE1DEFA2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6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933EC-BA5F-4E4E-9669-8C561FDC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5A5711-AA64-450B-B13A-67EC1DE3E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D70A8-5D8D-43A8-AE03-B5B0E885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AAC9-41DA-4165-BAF0-FC5EB106B12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06F52-1611-4197-AEAA-5549D32E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D802C-BF53-4E25-B35C-E7DD091C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80CB-0A38-4CA1-BB63-6BE1DEFA2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24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E8AC9A-C75E-4AFD-961A-BEAD74AB2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0D0999-B965-4F78-BC66-8EDBEEC39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9AC4B-647F-41CC-BFFE-2F9C37A1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AAC9-41DA-4165-BAF0-FC5EB106B12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34A04-D15A-4A37-8455-7BC31E66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0CB87-9B25-4950-BDCD-DAB03E07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80CB-0A38-4CA1-BB63-6BE1DEFA2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3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772DF-6696-4C6E-9825-E30B5F4B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05300-FD13-40C9-B799-23DEF9A90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65155-E73D-4AA9-A5C8-AF66C16C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AAC9-41DA-4165-BAF0-FC5EB106B12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02A5B-94D0-4F14-AABC-44AC1C2D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7B700-0643-433E-A808-5E8BE329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80CB-0A38-4CA1-BB63-6BE1DEFA2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0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70364-E019-455B-8220-C69E5250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83D85C-28CC-4EC6-8A3D-5A17479E3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36E37-7551-4123-829A-2D5C57A8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AAC9-41DA-4165-BAF0-FC5EB106B12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8C84A-6196-4169-AC71-BA0F456D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B05A5-1BEB-4223-A604-4145F97C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80CB-0A38-4CA1-BB63-6BE1DEFA2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6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18CEC-A84C-4C95-AC3D-49837CD3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649C3-7EC1-4133-857E-2D913C4BD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1C019A-3151-4CA0-9F9C-66D06917F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3B5076-912E-42FE-84EA-C615787B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AAC9-41DA-4165-BAF0-FC5EB106B12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54C0F3-4A50-40F6-B5F4-9C1C530C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C7F8E7-BFD1-41BE-BAB9-DF0C19D8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80CB-0A38-4CA1-BB63-6BE1DEFA2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63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6DD4E-5973-42A8-B24E-7E6F10F5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8B7EC2-1371-41A1-9B9E-96E8333E0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337F4A-3B66-4660-AB49-986A03778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83B96E-B673-462F-838F-FF6347E59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3450D2-81A7-4971-AC7F-8FDE6C88B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F308EF-CE82-44C5-95D9-BF4143FD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AAC9-41DA-4165-BAF0-FC5EB106B12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123BDB-5699-4E6B-89D9-432EAF35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2F29A2-54B0-4D35-AF01-FEE9BE43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80CB-0A38-4CA1-BB63-6BE1DEFA2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44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4F018-0E09-467C-B660-9776DC57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A72242-B909-4AB4-BBAB-8064DB4D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AAC9-41DA-4165-BAF0-FC5EB106B12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EC9773-6FD8-4A64-BBFB-E47C3979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FC7569-E46C-44A4-94EF-EF385A4F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80CB-0A38-4CA1-BB63-6BE1DEFA2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70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A9F526-F7DA-4643-AC6D-9BD87CB7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AAC9-41DA-4165-BAF0-FC5EB106B12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DC3E00-8D87-4117-A850-023EF625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CB512D-538B-4D30-931F-E79F3418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80CB-0A38-4CA1-BB63-6BE1DEFA2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68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809A1-07D4-4472-96BB-DC2D8DF2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4DBFE-01CC-4E1E-9CF1-434976660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248D60-5CC1-4578-8591-5F4C8984C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0FA92-7BA8-4670-8502-979F4231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AAC9-41DA-4165-BAF0-FC5EB106B12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6D12C6-DD0B-45B9-8F22-BDBBA172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249523-3624-4097-A13A-9EBEC4A1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80CB-0A38-4CA1-BB63-6BE1DEFA2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19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EFEC2-CB96-4134-8525-9A1A9F06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618629-8E8A-4447-AF0D-887CF5D1A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195FD-45B8-4975-9244-B64597F76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0F3FDA-694F-43B6-B596-C113D2E6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AAC9-41DA-4165-BAF0-FC5EB106B12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1F64C3-2DC5-471A-87CF-54FE5507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CE2F04-C927-471F-8116-735092BF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80CB-0A38-4CA1-BB63-6BE1DEFA2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38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D4D2B0-0853-42C6-BE75-4CA0BE4C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98D23-753D-4E7A-9EB2-65352C8AC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EE1FB-4654-4B4C-9343-297411DAC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BAAC9-41DA-4165-BAF0-FC5EB106B12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77153-951F-43DD-A5F6-B59A1325A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0F25C-0472-4F76-BFEB-3B617ECF4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180CB-0A38-4CA1-BB63-6BE1DEFA2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92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49196-D34C-41B3-B16D-0A67A7D24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无线手持麦克风降噪需求分析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C344B5-0105-4361-A0A0-89521C9AE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2022-4-20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86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A4F98-DA50-4852-A962-B6FFF105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无线麦克风</a:t>
            </a:r>
            <a:r>
              <a:rPr lang="zh-CN" altLang="en-US" dirty="0"/>
              <a:t>信号通路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EF26A58-A40E-4F18-B824-54D394350987}"/>
              </a:ext>
            </a:extLst>
          </p:cNvPr>
          <p:cNvGrpSpPr/>
          <p:nvPr/>
        </p:nvGrpSpPr>
        <p:grpSpPr>
          <a:xfrm>
            <a:off x="10110289" y="4719605"/>
            <a:ext cx="1351652" cy="1609103"/>
            <a:chOff x="10291864" y="5059552"/>
            <a:chExt cx="1351652" cy="1609103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502E661-74FE-411A-96B8-61F0AFA53262}"/>
                </a:ext>
              </a:extLst>
            </p:cNvPr>
            <p:cNvSpPr txBox="1"/>
            <p:nvPr/>
          </p:nvSpPr>
          <p:spPr>
            <a:xfrm>
              <a:off x="10541571" y="5310919"/>
              <a:ext cx="8771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弱需求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882EACC-4A53-4B3A-BCD6-DEA97B3DC01F}"/>
                </a:ext>
              </a:extLst>
            </p:cNvPr>
            <p:cNvSpPr txBox="1"/>
            <p:nvPr/>
          </p:nvSpPr>
          <p:spPr>
            <a:xfrm>
              <a:off x="10526245" y="5634084"/>
              <a:ext cx="877163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强需求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977D51B-0715-49FE-A9CD-E2AF8C84B954}"/>
                </a:ext>
              </a:extLst>
            </p:cNvPr>
            <p:cNvSpPr txBox="1"/>
            <p:nvPr/>
          </p:nvSpPr>
          <p:spPr>
            <a:xfrm>
              <a:off x="10526244" y="5996508"/>
              <a:ext cx="8771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不确定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7BAF829-FF18-432B-AE71-921634229FC4}"/>
                </a:ext>
              </a:extLst>
            </p:cNvPr>
            <p:cNvSpPr/>
            <p:nvPr/>
          </p:nvSpPr>
          <p:spPr>
            <a:xfrm>
              <a:off x="10291864" y="5059552"/>
              <a:ext cx="1351652" cy="1609103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7DF6E5B-5881-4420-B6CA-F8099796BDC2}"/>
              </a:ext>
            </a:extLst>
          </p:cNvPr>
          <p:cNvGrpSpPr/>
          <p:nvPr/>
        </p:nvGrpSpPr>
        <p:grpSpPr>
          <a:xfrm>
            <a:off x="1184213" y="1992903"/>
            <a:ext cx="9651530" cy="4334540"/>
            <a:chOff x="1184213" y="1992903"/>
            <a:chExt cx="9651530" cy="43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A02A3B9-5853-484F-B76D-F5F2AFB58CE9}"/>
                </a:ext>
              </a:extLst>
            </p:cNvPr>
            <p:cNvSpPr/>
            <p:nvPr/>
          </p:nvSpPr>
          <p:spPr>
            <a:xfrm>
              <a:off x="7056582" y="1992904"/>
              <a:ext cx="3779161" cy="205971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音箱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04F98F3-3511-4EF4-BE5A-0CBD60F76783}"/>
                </a:ext>
              </a:extLst>
            </p:cNvPr>
            <p:cNvSpPr/>
            <p:nvPr/>
          </p:nvSpPr>
          <p:spPr>
            <a:xfrm>
              <a:off x="4493249" y="1992903"/>
              <a:ext cx="2011498" cy="205971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无线</a:t>
              </a:r>
              <a:r>
                <a:rPr lang="en-US" altLang="zh-CN" dirty="0">
                  <a:solidFill>
                    <a:schemeClr val="tx1"/>
                  </a:solidFill>
                </a:rPr>
                <a:t>Dongle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1300635-26F8-48E7-A67B-D26C91467F30}"/>
                </a:ext>
              </a:extLst>
            </p:cNvPr>
            <p:cNvSpPr/>
            <p:nvPr/>
          </p:nvSpPr>
          <p:spPr>
            <a:xfrm>
              <a:off x="1184213" y="1992903"/>
              <a:ext cx="3032011" cy="205971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无线麦克风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8FCF8FB-97D8-4863-A991-D3CA27DA8A48}"/>
                </a:ext>
              </a:extLst>
            </p:cNvPr>
            <p:cNvSpPr/>
            <p:nvPr/>
          </p:nvSpPr>
          <p:spPr>
            <a:xfrm>
              <a:off x="2429164" y="2568699"/>
              <a:ext cx="1362122" cy="1209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KT5800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BB37E40-4A2E-4B32-B964-467A27E13AFD}"/>
                </a:ext>
              </a:extLst>
            </p:cNvPr>
            <p:cNvSpPr/>
            <p:nvPr/>
          </p:nvSpPr>
          <p:spPr>
            <a:xfrm>
              <a:off x="4897356" y="2568699"/>
              <a:ext cx="1291008" cy="1209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KT6800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2E63866-C881-4992-90F1-38C08001BA60}"/>
                </a:ext>
              </a:extLst>
            </p:cNvPr>
            <p:cNvSpPr/>
            <p:nvPr/>
          </p:nvSpPr>
          <p:spPr>
            <a:xfrm>
              <a:off x="7305928" y="2568699"/>
              <a:ext cx="2834279" cy="1209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6CC69E75-8742-49EA-8B83-BC88C2A107EC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6188364" y="3173637"/>
              <a:ext cx="1117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8C0ABB7-D0A0-4B8C-9F7E-0CFD867FAAC4}"/>
                </a:ext>
              </a:extLst>
            </p:cNvPr>
            <p:cNvSpPr txBox="1"/>
            <p:nvPr/>
          </p:nvSpPr>
          <p:spPr>
            <a:xfrm>
              <a:off x="6504746" y="279866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DAC</a:t>
              </a:r>
              <a:endParaRPr lang="zh-CN" altLang="en-US" dirty="0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2D2EE03-5790-4CCB-AC35-00D05CD9B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4896" y1="54795" x2="65975" y2="49772"/>
                          <a14:foregroundMark x1="38589" y1="72603" x2="58921" y2="69863"/>
                          <a14:foregroundMark x1="47718" y1="87671" x2="52282" y2="8767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3790176" y="2976645"/>
              <a:ext cx="405934" cy="368878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7B22D11-07D4-441B-A7F2-5DDC8036B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15650" y="2862331"/>
              <a:ext cx="744228" cy="611334"/>
            </a:xfrm>
            <a:prstGeom prst="rect">
              <a:avLst/>
            </a:prstGeom>
          </p:spPr>
        </p:pic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E3AB8E1-A97D-4521-92D3-47063DDC9E29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1959878" y="3167998"/>
              <a:ext cx="469286" cy="5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B569709E-B545-4656-A01A-6C2EA638D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833" b="89749" l="7116" r="93820">
                          <a14:foregroundMark x1="73221" y1="33891" x2="74719" y2="56904"/>
                          <a14:foregroundMark x1="81461" y1="20084" x2="94007" y2="55439"/>
                          <a14:foregroundMark x1="7116" y1="38494" x2="7116" y2="6318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58680" y="2907773"/>
              <a:ext cx="627435" cy="561636"/>
            </a:xfrm>
            <a:prstGeom prst="rect">
              <a:avLst/>
            </a:prstGeom>
          </p:spPr>
        </p:pic>
        <p:sp>
          <p:nvSpPr>
            <p:cNvPr id="26" name="左大括号 25">
              <a:extLst>
                <a:ext uri="{FF2B5EF4-FFF2-40B4-BE49-F238E27FC236}">
                  <a16:creationId xmlns:a16="http://schemas.microsoft.com/office/drawing/2014/main" id="{5F4A2198-954C-45ED-9980-37611ED893D3}"/>
                </a:ext>
              </a:extLst>
            </p:cNvPr>
            <p:cNvSpPr/>
            <p:nvPr/>
          </p:nvSpPr>
          <p:spPr>
            <a:xfrm rot="16200000">
              <a:off x="1576887" y="3667375"/>
              <a:ext cx="484396" cy="124495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F1A844D7-4E1D-47D0-85B5-AD809AAA2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4896" y1="54795" x2="65975" y2="49772"/>
                          <a14:foregroundMark x1="38589" y1="72603" x2="58921" y2="69863"/>
                          <a14:foregroundMark x1="47718" y1="87671" x2="52282" y2="8767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200000">
              <a:off x="4497485" y="2983559"/>
              <a:ext cx="405934" cy="368878"/>
            </a:xfrm>
            <a:prstGeom prst="rect">
              <a:avLst/>
            </a:prstGeom>
          </p:spPr>
        </p:pic>
        <p:sp>
          <p:nvSpPr>
            <p:cNvPr id="38" name="左大括号 37">
              <a:extLst>
                <a:ext uri="{FF2B5EF4-FFF2-40B4-BE49-F238E27FC236}">
                  <a16:creationId xmlns:a16="http://schemas.microsoft.com/office/drawing/2014/main" id="{DCB4920A-7F2C-4C41-8148-3F4EEDEB87EC}"/>
                </a:ext>
              </a:extLst>
            </p:cNvPr>
            <p:cNvSpPr/>
            <p:nvPr/>
          </p:nvSpPr>
          <p:spPr>
            <a:xfrm rot="16200000">
              <a:off x="4228615" y="2260597"/>
              <a:ext cx="509034" cy="40831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左大括号 38">
              <a:extLst>
                <a:ext uri="{FF2B5EF4-FFF2-40B4-BE49-F238E27FC236}">
                  <a16:creationId xmlns:a16="http://schemas.microsoft.com/office/drawing/2014/main" id="{BBB4A6C5-4C84-4FBC-8498-0A482F0C2AB1}"/>
                </a:ext>
              </a:extLst>
            </p:cNvPr>
            <p:cNvSpPr/>
            <p:nvPr/>
          </p:nvSpPr>
          <p:spPr>
            <a:xfrm rot="16200000">
              <a:off x="8105692" y="2466665"/>
              <a:ext cx="484395" cy="36463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3A9CEC7-A7AB-4680-970D-A23BCA3DC4D8}"/>
                </a:ext>
              </a:extLst>
            </p:cNvPr>
            <p:cNvSpPr/>
            <p:nvPr/>
          </p:nvSpPr>
          <p:spPr>
            <a:xfrm>
              <a:off x="7311951" y="2934433"/>
              <a:ext cx="701963" cy="4059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ADC</a:t>
              </a:r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30222EF-D9E5-4232-B0CB-1E27B75F61A3}"/>
                </a:ext>
              </a:extLst>
            </p:cNvPr>
            <p:cNvSpPr/>
            <p:nvPr/>
          </p:nvSpPr>
          <p:spPr>
            <a:xfrm>
              <a:off x="8383197" y="2934433"/>
              <a:ext cx="701963" cy="4059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DSP</a:t>
              </a:r>
              <a:endParaRPr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7DABEC0-D4CB-429F-BA8F-8745D6E6D494}"/>
                </a:ext>
              </a:extLst>
            </p:cNvPr>
            <p:cNvSpPr/>
            <p:nvPr/>
          </p:nvSpPr>
          <p:spPr>
            <a:xfrm>
              <a:off x="9432929" y="2937791"/>
              <a:ext cx="701963" cy="4059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AMP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207E643-960B-4560-8989-5256C390D549}"/>
                </a:ext>
              </a:extLst>
            </p:cNvPr>
            <p:cNvSpPr txBox="1"/>
            <p:nvPr/>
          </p:nvSpPr>
          <p:spPr>
            <a:xfrm>
              <a:off x="1265085" y="4556687"/>
              <a:ext cx="110799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噪音源</a:t>
              </a:r>
              <a:r>
                <a:rPr lang="en-US" altLang="zh-CN" dirty="0"/>
                <a:t>1</a:t>
              </a:r>
            </a:p>
            <a:p>
              <a:pPr algn="ctr"/>
              <a:r>
                <a:rPr lang="zh-CN" altLang="en-US" dirty="0"/>
                <a:t>环境噪音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5DFEEFC-50AF-441B-9775-9328BDEE1D88}"/>
                </a:ext>
              </a:extLst>
            </p:cNvPr>
            <p:cNvSpPr txBox="1"/>
            <p:nvPr/>
          </p:nvSpPr>
          <p:spPr>
            <a:xfrm>
              <a:off x="3760184" y="4556687"/>
              <a:ext cx="1351652" cy="646331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噪音源</a:t>
              </a:r>
              <a:r>
                <a:rPr lang="en-US" altLang="zh-CN" dirty="0"/>
                <a:t>2</a:t>
              </a:r>
            </a:p>
            <a:p>
              <a:pPr algn="ctr"/>
              <a:r>
                <a:rPr lang="en-US" altLang="zh-CN" dirty="0"/>
                <a:t>RF</a:t>
              </a:r>
              <a:r>
                <a:rPr lang="zh-CN" altLang="en-US" dirty="0"/>
                <a:t>通路噪声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5FCB449-AA5A-4C9D-AD2C-F23E04C156EB}"/>
                </a:ext>
              </a:extLst>
            </p:cNvPr>
            <p:cNvSpPr txBox="1"/>
            <p:nvPr/>
          </p:nvSpPr>
          <p:spPr>
            <a:xfrm>
              <a:off x="7793891" y="4553537"/>
              <a:ext cx="1107996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噪音源</a:t>
              </a:r>
              <a:r>
                <a:rPr lang="en-US" altLang="zh-CN" dirty="0"/>
                <a:t>4</a:t>
              </a:r>
            </a:p>
            <a:p>
              <a:pPr algn="ctr"/>
              <a:r>
                <a:rPr lang="zh-CN" altLang="en-US" dirty="0"/>
                <a:t>音箱内部</a:t>
              </a:r>
            </a:p>
          </p:txBody>
        </p:sp>
        <p:sp>
          <p:nvSpPr>
            <p:cNvPr id="51" name="左大括号 50">
              <a:extLst>
                <a:ext uri="{FF2B5EF4-FFF2-40B4-BE49-F238E27FC236}">
                  <a16:creationId xmlns:a16="http://schemas.microsoft.com/office/drawing/2014/main" id="{BF6F50EE-3BAA-4729-82B0-AF9484438A69}"/>
                </a:ext>
              </a:extLst>
            </p:cNvPr>
            <p:cNvSpPr/>
            <p:nvPr/>
          </p:nvSpPr>
          <p:spPr>
            <a:xfrm rot="16200000">
              <a:off x="2478069" y="3946109"/>
              <a:ext cx="484396" cy="299191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934ECAE-60C2-4FDC-AA7B-8DB44EAEF9CB}"/>
                </a:ext>
              </a:extLst>
            </p:cNvPr>
            <p:cNvSpPr txBox="1"/>
            <p:nvPr/>
          </p:nvSpPr>
          <p:spPr>
            <a:xfrm>
              <a:off x="1620040" y="5681112"/>
              <a:ext cx="2031326" cy="646331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噪音源</a:t>
              </a:r>
              <a:r>
                <a:rPr lang="en-US" altLang="zh-CN" dirty="0"/>
                <a:t>3</a:t>
              </a:r>
            </a:p>
            <a:p>
              <a:pPr algn="ctr"/>
              <a:r>
                <a:rPr lang="zh-CN" altLang="en-US" dirty="0"/>
                <a:t>话筒外壳摩擦噪声</a:t>
              </a: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66425E0A-64FE-4437-8947-E6F37C60595D}"/>
                </a:ext>
              </a:extLst>
            </p:cNvPr>
            <p:cNvCxnSpPr>
              <a:cxnSpLocks/>
              <a:stCxn id="44" idx="3"/>
              <a:endCxn id="45" idx="1"/>
            </p:cNvCxnSpPr>
            <p:nvPr/>
          </p:nvCxnSpPr>
          <p:spPr>
            <a:xfrm>
              <a:off x="8013914" y="3137400"/>
              <a:ext cx="3692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97EB30D-9FF0-405D-B5FB-1A74650DC4E6}"/>
                </a:ext>
              </a:extLst>
            </p:cNvPr>
            <p:cNvCxnSpPr>
              <a:cxnSpLocks/>
              <a:stCxn id="45" idx="3"/>
              <a:endCxn id="46" idx="1"/>
            </p:cNvCxnSpPr>
            <p:nvPr/>
          </p:nvCxnSpPr>
          <p:spPr>
            <a:xfrm>
              <a:off x="9085160" y="3137400"/>
              <a:ext cx="347769" cy="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04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52</Words>
  <Application>Microsoft Office PowerPoint</Application>
  <PresentationFormat>宽屏</PresentationFormat>
  <Paragraphs>36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无线手持麦克风降噪需求分析</vt:lpstr>
      <vt:lpstr>无线麦克风信号通路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37</cp:revision>
  <dcterms:created xsi:type="dcterms:W3CDTF">2022-04-20T10:56:51Z</dcterms:created>
  <dcterms:modified xsi:type="dcterms:W3CDTF">2022-04-20T14:58:53Z</dcterms:modified>
</cp:coreProperties>
</file>