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2" r:id="rId3"/>
    <p:sldId id="261" r:id="rId4"/>
    <p:sldId id="269" r:id="rId5"/>
    <p:sldId id="274" r:id="rId6"/>
    <p:sldId id="268" r:id="rId7"/>
    <p:sldId id="272" r:id="rId8"/>
    <p:sldId id="271" r:id="rId9"/>
  </p:sldIdLst>
  <p:sldSz cx="12192000" cy="6858000"/>
  <p:notesSz cx="6797675" cy="99282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595" autoAdjust="0"/>
    <p:restoredTop sz="88933" autoAdjust="0"/>
  </p:normalViewPr>
  <p:slideViewPr>
    <p:cSldViewPr snapToGrid="0">
      <p:cViewPr varScale="1">
        <p:scale>
          <a:sx n="123" d="100"/>
          <a:sy n="123" d="100"/>
        </p:scale>
        <p:origin x="115" y="4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49688" y="0"/>
            <a:ext cx="2946400" cy="498475"/>
          </a:xfrm>
          <a:prstGeom prst="rect">
            <a:avLst/>
          </a:prstGeom>
        </p:spPr>
        <p:txBody>
          <a:bodyPr vert="horz" lIns="91440" tIns="45720" rIns="91440" bIns="45720" rtlCol="0"/>
          <a:lstStyle>
            <a:lvl1pPr algn="r">
              <a:defRPr sz="1200"/>
            </a:lvl1pPr>
          </a:lstStyle>
          <a:p>
            <a:fld id="{5954B7C9-BC77-4242-960A-A911A19BDE62}" type="datetimeFigureOut">
              <a:rPr lang="zh-CN" altLang="en-US" smtClean="0"/>
              <a:t>2022/10/18</a:t>
            </a:fld>
            <a:endParaRPr lang="zh-CN" altLang="en-US"/>
          </a:p>
        </p:txBody>
      </p:sp>
      <p:sp>
        <p:nvSpPr>
          <p:cNvPr id="4" name="幻灯片图像占位符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450" y="4778375"/>
            <a:ext cx="5438775" cy="3908425"/>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9429750"/>
            <a:ext cx="2946400" cy="49847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49688" y="9429750"/>
            <a:ext cx="2946400" cy="498475"/>
          </a:xfrm>
          <a:prstGeom prst="rect">
            <a:avLst/>
          </a:prstGeom>
        </p:spPr>
        <p:txBody>
          <a:bodyPr vert="horz" lIns="91440" tIns="45720" rIns="91440" bIns="45720" rtlCol="0" anchor="b"/>
          <a:lstStyle>
            <a:lvl1pPr algn="r">
              <a:defRPr sz="1200"/>
            </a:lvl1pPr>
          </a:lstStyle>
          <a:p>
            <a:fld id="{EEF0FAD1-DC8D-44A8-8DF4-07787E5510E7}" type="slidenum">
              <a:rPr lang="zh-CN" altLang="en-US" smtClean="0"/>
              <a:t>‹#›</a:t>
            </a:fld>
            <a:endParaRPr lang="zh-CN" altLang="en-US"/>
          </a:p>
        </p:txBody>
      </p:sp>
    </p:spTree>
    <p:extLst>
      <p:ext uri="{BB962C8B-B14F-4D97-AF65-F5344CB8AC3E}">
        <p14:creationId xmlns:p14="http://schemas.microsoft.com/office/powerpoint/2010/main" val="274755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灯片编号占位符 3"/>
          <p:cNvSpPr>
            <a:spLocks noGrp="1"/>
          </p:cNvSpPr>
          <p:nvPr>
            <p:ph type="sldNum" sz="quarter" idx="5"/>
          </p:nvPr>
        </p:nvSpPr>
        <p:spPr/>
        <p:txBody>
          <a:bodyPr/>
          <a:lstStyle/>
          <a:p>
            <a:fld id="{EEF0FAD1-DC8D-44A8-8DF4-07787E5510E7}" type="slidenum">
              <a:rPr lang="zh-CN" altLang="en-US" smtClean="0"/>
              <a:t>4</a:t>
            </a:fld>
            <a:endParaRPr lang="zh-CN" altLang="en-US"/>
          </a:p>
        </p:txBody>
      </p:sp>
    </p:spTree>
    <p:extLst>
      <p:ext uri="{BB962C8B-B14F-4D97-AF65-F5344CB8AC3E}">
        <p14:creationId xmlns:p14="http://schemas.microsoft.com/office/powerpoint/2010/main" val="2974964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灯片编号占位符 3"/>
          <p:cNvSpPr>
            <a:spLocks noGrp="1"/>
          </p:cNvSpPr>
          <p:nvPr>
            <p:ph type="sldNum" sz="quarter" idx="5"/>
          </p:nvPr>
        </p:nvSpPr>
        <p:spPr/>
        <p:txBody>
          <a:bodyPr/>
          <a:lstStyle/>
          <a:p>
            <a:fld id="{EEF0FAD1-DC8D-44A8-8DF4-07787E5510E7}" type="slidenum">
              <a:rPr lang="zh-CN" altLang="en-US" smtClean="0"/>
              <a:t>5</a:t>
            </a:fld>
            <a:endParaRPr lang="zh-CN" altLang="en-US"/>
          </a:p>
        </p:txBody>
      </p:sp>
    </p:spTree>
    <p:extLst>
      <p:ext uri="{BB962C8B-B14F-4D97-AF65-F5344CB8AC3E}">
        <p14:creationId xmlns:p14="http://schemas.microsoft.com/office/powerpoint/2010/main" val="3252603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011C33-4274-4B32-A41B-0E898CDA31A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DD628AD-2EE8-4675-8149-0FA6432FEA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0F56884-E330-4A2A-8D82-E0D7B3BED1A6}"/>
              </a:ext>
            </a:extLst>
          </p:cNvPr>
          <p:cNvSpPr>
            <a:spLocks noGrp="1"/>
          </p:cNvSpPr>
          <p:nvPr>
            <p:ph type="dt" sz="half" idx="10"/>
          </p:nvPr>
        </p:nvSpPr>
        <p:spPr/>
        <p:txBody>
          <a:bodyPr/>
          <a:lstStyle/>
          <a:p>
            <a:fld id="{81258712-9D23-4D0E-91F6-C5A62B4BF38A}" type="datetime1">
              <a:rPr lang="zh-CN" altLang="en-US" smtClean="0"/>
              <a:t>2022/10/18</a:t>
            </a:fld>
            <a:endParaRPr lang="zh-CN" altLang="en-US"/>
          </a:p>
        </p:txBody>
      </p:sp>
      <p:sp>
        <p:nvSpPr>
          <p:cNvPr id="5" name="页脚占位符 4">
            <a:extLst>
              <a:ext uri="{FF2B5EF4-FFF2-40B4-BE49-F238E27FC236}">
                <a16:creationId xmlns:a16="http://schemas.microsoft.com/office/drawing/2014/main" id="{248453EB-4FB6-42F2-8C8D-658B41345A9A}"/>
              </a:ext>
            </a:extLst>
          </p:cNvPr>
          <p:cNvSpPr>
            <a:spLocks noGrp="1"/>
          </p:cNvSpPr>
          <p:nvPr>
            <p:ph type="ftr" sz="quarter" idx="11"/>
          </p:nvPr>
        </p:nvSpPr>
        <p:spPr/>
        <p:txBody>
          <a:bodyPr/>
          <a:lstStyle/>
          <a:p>
            <a:r>
              <a:rPr lang="en-US" altLang="zh-CN"/>
              <a:t>Copyright (c) 2021 Soundec Co. Ltd</a:t>
            </a:r>
            <a:endParaRPr lang="zh-CN" altLang="en-US"/>
          </a:p>
        </p:txBody>
      </p:sp>
      <p:sp>
        <p:nvSpPr>
          <p:cNvPr id="6" name="灯片编号占位符 5">
            <a:extLst>
              <a:ext uri="{FF2B5EF4-FFF2-40B4-BE49-F238E27FC236}">
                <a16:creationId xmlns:a16="http://schemas.microsoft.com/office/drawing/2014/main" id="{0C9B451A-F97F-4084-AB64-0C0B27C13B07}"/>
              </a:ext>
            </a:extLst>
          </p:cNvPr>
          <p:cNvSpPr>
            <a:spLocks noGrp="1"/>
          </p:cNvSpPr>
          <p:nvPr>
            <p:ph type="sldNum" sz="quarter" idx="12"/>
          </p:nvPr>
        </p:nvSpPr>
        <p:spPr/>
        <p:txBody>
          <a:bodyPr/>
          <a:lstStyle/>
          <a:p>
            <a:fld id="{D073D674-E3E4-4526-833A-3C6FF61CD9A1}" type="slidenum">
              <a:rPr lang="zh-CN" altLang="en-US" smtClean="0"/>
              <a:t>‹#›</a:t>
            </a:fld>
            <a:endParaRPr lang="zh-CN" altLang="en-US"/>
          </a:p>
        </p:txBody>
      </p:sp>
    </p:spTree>
    <p:extLst>
      <p:ext uri="{BB962C8B-B14F-4D97-AF65-F5344CB8AC3E}">
        <p14:creationId xmlns:p14="http://schemas.microsoft.com/office/powerpoint/2010/main" val="1786644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7E0380-0B3A-41D2-B003-A1675FB12BA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01D1224-BD97-4B07-83DA-DECF7CB2626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3A64E5F-A902-427E-BF0F-A567D0E1F302}"/>
              </a:ext>
            </a:extLst>
          </p:cNvPr>
          <p:cNvSpPr>
            <a:spLocks noGrp="1"/>
          </p:cNvSpPr>
          <p:nvPr>
            <p:ph type="dt" sz="half" idx="10"/>
          </p:nvPr>
        </p:nvSpPr>
        <p:spPr/>
        <p:txBody>
          <a:bodyPr/>
          <a:lstStyle/>
          <a:p>
            <a:fld id="{22BA8E1F-6AFB-4693-9853-BE0C102DAE57}" type="datetime1">
              <a:rPr lang="zh-CN" altLang="en-US" smtClean="0"/>
              <a:t>2022/10/18</a:t>
            </a:fld>
            <a:endParaRPr lang="zh-CN" altLang="en-US"/>
          </a:p>
        </p:txBody>
      </p:sp>
      <p:sp>
        <p:nvSpPr>
          <p:cNvPr id="5" name="页脚占位符 4">
            <a:extLst>
              <a:ext uri="{FF2B5EF4-FFF2-40B4-BE49-F238E27FC236}">
                <a16:creationId xmlns:a16="http://schemas.microsoft.com/office/drawing/2014/main" id="{5755302D-9056-4794-98CE-DCA118CD6A11}"/>
              </a:ext>
            </a:extLst>
          </p:cNvPr>
          <p:cNvSpPr>
            <a:spLocks noGrp="1"/>
          </p:cNvSpPr>
          <p:nvPr>
            <p:ph type="ftr" sz="quarter" idx="11"/>
          </p:nvPr>
        </p:nvSpPr>
        <p:spPr/>
        <p:txBody>
          <a:bodyPr/>
          <a:lstStyle/>
          <a:p>
            <a:r>
              <a:rPr lang="en-US" altLang="zh-CN"/>
              <a:t>Copyright (c) 2021 Soundec Co. Ltd</a:t>
            </a:r>
            <a:endParaRPr lang="zh-CN" altLang="en-US"/>
          </a:p>
        </p:txBody>
      </p:sp>
      <p:sp>
        <p:nvSpPr>
          <p:cNvPr id="6" name="灯片编号占位符 5">
            <a:extLst>
              <a:ext uri="{FF2B5EF4-FFF2-40B4-BE49-F238E27FC236}">
                <a16:creationId xmlns:a16="http://schemas.microsoft.com/office/drawing/2014/main" id="{19CF0E27-4193-4FDD-887C-061D2F974DA4}"/>
              </a:ext>
            </a:extLst>
          </p:cNvPr>
          <p:cNvSpPr>
            <a:spLocks noGrp="1"/>
          </p:cNvSpPr>
          <p:nvPr>
            <p:ph type="sldNum" sz="quarter" idx="12"/>
          </p:nvPr>
        </p:nvSpPr>
        <p:spPr/>
        <p:txBody>
          <a:bodyPr/>
          <a:lstStyle/>
          <a:p>
            <a:fld id="{D073D674-E3E4-4526-833A-3C6FF61CD9A1}" type="slidenum">
              <a:rPr lang="zh-CN" altLang="en-US" smtClean="0"/>
              <a:t>‹#›</a:t>
            </a:fld>
            <a:endParaRPr lang="zh-CN" altLang="en-US"/>
          </a:p>
        </p:txBody>
      </p:sp>
    </p:spTree>
    <p:extLst>
      <p:ext uri="{BB962C8B-B14F-4D97-AF65-F5344CB8AC3E}">
        <p14:creationId xmlns:p14="http://schemas.microsoft.com/office/powerpoint/2010/main" val="4229746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8AF6F17-DAAD-4384-A731-52E950F3F48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71FC319-CE92-4B55-BDA7-9C1C6123C3A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668FC61-CA51-461B-8165-DECD5FCC93CB}"/>
              </a:ext>
            </a:extLst>
          </p:cNvPr>
          <p:cNvSpPr>
            <a:spLocks noGrp="1"/>
          </p:cNvSpPr>
          <p:nvPr>
            <p:ph type="dt" sz="half" idx="10"/>
          </p:nvPr>
        </p:nvSpPr>
        <p:spPr/>
        <p:txBody>
          <a:bodyPr/>
          <a:lstStyle/>
          <a:p>
            <a:fld id="{F76DDFAE-6F88-4CB5-8B30-010262EBF592}" type="datetime1">
              <a:rPr lang="zh-CN" altLang="en-US" smtClean="0"/>
              <a:t>2022/10/18</a:t>
            </a:fld>
            <a:endParaRPr lang="zh-CN" altLang="en-US"/>
          </a:p>
        </p:txBody>
      </p:sp>
      <p:sp>
        <p:nvSpPr>
          <p:cNvPr id="5" name="页脚占位符 4">
            <a:extLst>
              <a:ext uri="{FF2B5EF4-FFF2-40B4-BE49-F238E27FC236}">
                <a16:creationId xmlns:a16="http://schemas.microsoft.com/office/drawing/2014/main" id="{070DE4B0-7ECA-46E6-A1A6-2F8208BC17AE}"/>
              </a:ext>
            </a:extLst>
          </p:cNvPr>
          <p:cNvSpPr>
            <a:spLocks noGrp="1"/>
          </p:cNvSpPr>
          <p:nvPr>
            <p:ph type="ftr" sz="quarter" idx="11"/>
          </p:nvPr>
        </p:nvSpPr>
        <p:spPr/>
        <p:txBody>
          <a:bodyPr/>
          <a:lstStyle/>
          <a:p>
            <a:r>
              <a:rPr lang="en-US" altLang="zh-CN"/>
              <a:t>Copyright (c) 2021 Soundec Co. Ltd</a:t>
            </a:r>
            <a:endParaRPr lang="zh-CN" altLang="en-US"/>
          </a:p>
        </p:txBody>
      </p:sp>
      <p:sp>
        <p:nvSpPr>
          <p:cNvPr id="6" name="灯片编号占位符 5">
            <a:extLst>
              <a:ext uri="{FF2B5EF4-FFF2-40B4-BE49-F238E27FC236}">
                <a16:creationId xmlns:a16="http://schemas.microsoft.com/office/drawing/2014/main" id="{56AE0DE3-4E3C-434A-8D1C-767302BE15EB}"/>
              </a:ext>
            </a:extLst>
          </p:cNvPr>
          <p:cNvSpPr>
            <a:spLocks noGrp="1"/>
          </p:cNvSpPr>
          <p:nvPr>
            <p:ph type="sldNum" sz="quarter" idx="12"/>
          </p:nvPr>
        </p:nvSpPr>
        <p:spPr/>
        <p:txBody>
          <a:bodyPr/>
          <a:lstStyle/>
          <a:p>
            <a:fld id="{D073D674-E3E4-4526-833A-3C6FF61CD9A1}" type="slidenum">
              <a:rPr lang="zh-CN" altLang="en-US" smtClean="0"/>
              <a:t>‹#›</a:t>
            </a:fld>
            <a:endParaRPr lang="zh-CN" altLang="en-US"/>
          </a:p>
        </p:txBody>
      </p:sp>
    </p:spTree>
    <p:extLst>
      <p:ext uri="{BB962C8B-B14F-4D97-AF65-F5344CB8AC3E}">
        <p14:creationId xmlns:p14="http://schemas.microsoft.com/office/powerpoint/2010/main" val="2160688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586122-924B-4AE3-A396-D52F61EA57C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904E474-CD0B-4BB1-A599-9A854590D4C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967194B-7E82-4EF0-819E-5267F545F270}"/>
              </a:ext>
            </a:extLst>
          </p:cNvPr>
          <p:cNvSpPr>
            <a:spLocks noGrp="1"/>
          </p:cNvSpPr>
          <p:nvPr>
            <p:ph type="dt" sz="half" idx="10"/>
          </p:nvPr>
        </p:nvSpPr>
        <p:spPr/>
        <p:txBody>
          <a:bodyPr/>
          <a:lstStyle/>
          <a:p>
            <a:fld id="{A8A61CEF-4D61-485D-8130-F3579C51ED32}" type="datetime1">
              <a:rPr lang="zh-CN" altLang="en-US" smtClean="0"/>
              <a:t>2022/10/18</a:t>
            </a:fld>
            <a:endParaRPr lang="zh-CN" altLang="en-US"/>
          </a:p>
        </p:txBody>
      </p:sp>
      <p:sp>
        <p:nvSpPr>
          <p:cNvPr id="5" name="页脚占位符 4">
            <a:extLst>
              <a:ext uri="{FF2B5EF4-FFF2-40B4-BE49-F238E27FC236}">
                <a16:creationId xmlns:a16="http://schemas.microsoft.com/office/drawing/2014/main" id="{2B666591-632F-4EC0-9C57-53915DA440AD}"/>
              </a:ext>
            </a:extLst>
          </p:cNvPr>
          <p:cNvSpPr>
            <a:spLocks noGrp="1"/>
          </p:cNvSpPr>
          <p:nvPr>
            <p:ph type="ftr" sz="quarter" idx="11"/>
          </p:nvPr>
        </p:nvSpPr>
        <p:spPr/>
        <p:txBody>
          <a:bodyPr/>
          <a:lstStyle/>
          <a:p>
            <a:r>
              <a:rPr lang="en-US" altLang="zh-CN"/>
              <a:t>Copyright (c) 2021 Soundec Co. Ltd</a:t>
            </a:r>
            <a:endParaRPr lang="zh-CN" altLang="en-US"/>
          </a:p>
        </p:txBody>
      </p:sp>
      <p:sp>
        <p:nvSpPr>
          <p:cNvPr id="6" name="灯片编号占位符 5">
            <a:extLst>
              <a:ext uri="{FF2B5EF4-FFF2-40B4-BE49-F238E27FC236}">
                <a16:creationId xmlns:a16="http://schemas.microsoft.com/office/drawing/2014/main" id="{68AC1F1D-004C-4608-A01C-A0A2695CA4D3}"/>
              </a:ext>
            </a:extLst>
          </p:cNvPr>
          <p:cNvSpPr>
            <a:spLocks noGrp="1"/>
          </p:cNvSpPr>
          <p:nvPr>
            <p:ph type="sldNum" sz="quarter" idx="12"/>
          </p:nvPr>
        </p:nvSpPr>
        <p:spPr/>
        <p:txBody>
          <a:bodyPr/>
          <a:lstStyle/>
          <a:p>
            <a:fld id="{D073D674-E3E4-4526-833A-3C6FF61CD9A1}" type="slidenum">
              <a:rPr lang="zh-CN" altLang="en-US" smtClean="0"/>
              <a:t>‹#›</a:t>
            </a:fld>
            <a:endParaRPr lang="zh-CN" altLang="en-US"/>
          </a:p>
        </p:txBody>
      </p:sp>
    </p:spTree>
    <p:extLst>
      <p:ext uri="{BB962C8B-B14F-4D97-AF65-F5344CB8AC3E}">
        <p14:creationId xmlns:p14="http://schemas.microsoft.com/office/powerpoint/2010/main" val="3335259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A34E2F-D239-4F59-94A0-5F091135B31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68D5364-B734-40F8-9D56-2EBD935ED3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B013D1B-7079-4D84-AE4D-AE62DE3F2278}"/>
              </a:ext>
            </a:extLst>
          </p:cNvPr>
          <p:cNvSpPr>
            <a:spLocks noGrp="1"/>
          </p:cNvSpPr>
          <p:nvPr>
            <p:ph type="dt" sz="half" idx="10"/>
          </p:nvPr>
        </p:nvSpPr>
        <p:spPr/>
        <p:txBody>
          <a:bodyPr/>
          <a:lstStyle/>
          <a:p>
            <a:fld id="{C93657F4-C2CB-4147-B0D8-AE00657624E8}" type="datetime1">
              <a:rPr lang="zh-CN" altLang="en-US" smtClean="0"/>
              <a:t>2022/10/18</a:t>
            </a:fld>
            <a:endParaRPr lang="zh-CN" altLang="en-US"/>
          </a:p>
        </p:txBody>
      </p:sp>
      <p:sp>
        <p:nvSpPr>
          <p:cNvPr id="5" name="页脚占位符 4">
            <a:extLst>
              <a:ext uri="{FF2B5EF4-FFF2-40B4-BE49-F238E27FC236}">
                <a16:creationId xmlns:a16="http://schemas.microsoft.com/office/drawing/2014/main" id="{1109A877-6530-4D55-9EA0-68BC8904DF20}"/>
              </a:ext>
            </a:extLst>
          </p:cNvPr>
          <p:cNvSpPr>
            <a:spLocks noGrp="1"/>
          </p:cNvSpPr>
          <p:nvPr>
            <p:ph type="ftr" sz="quarter" idx="11"/>
          </p:nvPr>
        </p:nvSpPr>
        <p:spPr/>
        <p:txBody>
          <a:bodyPr/>
          <a:lstStyle/>
          <a:p>
            <a:r>
              <a:rPr lang="en-US" altLang="zh-CN"/>
              <a:t>Copyright (c) 2021 Soundec Co. Ltd</a:t>
            </a:r>
            <a:endParaRPr lang="zh-CN" altLang="en-US"/>
          </a:p>
        </p:txBody>
      </p:sp>
      <p:sp>
        <p:nvSpPr>
          <p:cNvPr id="6" name="灯片编号占位符 5">
            <a:extLst>
              <a:ext uri="{FF2B5EF4-FFF2-40B4-BE49-F238E27FC236}">
                <a16:creationId xmlns:a16="http://schemas.microsoft.com/office/drawing/2014/main" id="{BE8D9F28-693B-49DE-ACB2-CFC8FA66FC03}"/>
              </a:ext>
            </a:extLst>
          </p:cNvPr>
          <p:cNvSpPr>
            <a:spLocks noGrp="1"/>
          </p:cNvSpPr>
          <p:nvPr>
            <p:ph type="sldNum" sz="quarter" idx="12"/>
          </p:nvPr>
        </p:nvSpPr>
        <p:spPr/>
        <p:txBody>
          <a:bodyPr/>
          <a:lstStyle/>
          <a:p>
            <a:fld id="{D073D674-E3E4-4526-833A-3C6FF61CD9A1}" type="slidenum">
              <a:rPr lang="zh-CN" altLang="en-US" smtClean="0"/>
              <a:t>‹#›</a:t>
            </a:fld>
            <a:endParaRPr lang="zh-CN" altLang="en-US"/>
          </a:p>
        </p:txBody>
      </p:sp>
    </p:spTree>
    <p:extLst>
      <p:ext uri="{BB962C8B-B14F-4D97-AF65-F5344CB8AC3E}">
        <p14:creationId xmlns:p14="http://schemas.microsoft.com/office/powerpoint/2010/main" val="2318022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269916-2EA8-413A-AE27-D5F20D1409F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0A1C0D7-1444-49AB-84B0-D4E7C5AFDA7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84C81ED-DA7D-4526-A047-B2C35050980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4CF18E2-B399-475A-801C-129F211A0CEF}"/>
              </a:ext>
            </a:extLst>
          </p:cNvPr>
          <p:cNvSpPr>
            <a:spLocks noGrp="1"/>
          </p:cNvSpPr>
          <p:nvPr>
            <p:ph type="dt" sz="half" idx="10"/>
          </p:nvPr>
        </p:nvSpPr>
        <p:spPr/>
        <p:txBody>
          <a:bodyPr/>
          <a:lstStyle/>
          <a:p>
            <a:fld id="{30C0CEC7-C792-4193-B210-9BC4EC81D35C}" type="datetime1">
              <a:rPr lang="zh-CN" altLang="en-US" smtClean="0"/>
              <a:t>2022/10/18</a:t>
            </a:fld>
            <a:endParaRPr lang="zh-CN" altLang="en-US"/>
          </a:p>
        </p:txBody>
      </p:sp>
      <p:sp>
        <p:nvSpPr>
          <p:cNvPr id="6" name="页脚占位符 5">
            <a:extLst>
              <a:ext uri="{FF2B5EF4-FFF2-40B4-BE49-F238E27FC236}">
                <a16:creationId xmlns:a16="http://schemas.microsoft.com/office/drawing/2014/main" id="{28121D64-1CBE-4474-A59E-F9DF4ED08290}"/>
              </a:ext>
            </a:extLst>
          </p:cNvPr>
          <p:cNvSpPr>
            <a:spLocks noGrp="1"/>
          </p:cNvSpPr>
          <p:nvPr>
            <p:ph type="ftr" sz="quarter" idx="11"/>
          </p:nvPr>
        </p:nvSpPr>
        <p:spPr/>
        <p:txBody>
          <a:bodyPr/>
          <a:lstStyle/>
          <a:p>
            <a:r>
              <a:rPr lang="en-US" altLang="zh-CN"/>
              <a:t>Copyright (c) 2021 Soundec Co. Ltd</a:t>
            </a:r>
            <a:endParaRPr lang="zh-CN" altLang="en-US"/>
          </a:p>
        </p:txBody>
      </p:sp>
      <p:sp>
        <p:nvSpPr>
          <p:cNvPr id="7" name="灯片编号占位符 6">
            <a:extLst>
              <a:ext uri="{FF2B5EF4-FFF2-40B4-BE49-F238E27FC236}">
                <a16:creationId xmlns:a16="http://schemas.microsoft.com/office/drawing/2014/main" id="{36276E0B-FF01-46F6-8807-B4F604E58CFC}"/>
              </a:ext>
            </a:extLst>
          </p:cNvPr>
          <p:cNvSpPr>
            <a:spLocks noGrp="1"/>
          </p:cNvSpPr>
          <p:nvPr>
            <p:ph type="sldNum" sz="quarter" idx="12"/>
          </p:nvPr>
        </p:nvSpPr>
        <p:spPr/>
        <p:txBody>
          <a:bodyPr/>
          <a:lstStyle/>
          <a:p>
            <a:fld id="{D073D674-E3E4-4526-833A-3C6FF61CD9A1}" type="slidenum">
              <a:rPr lang="zh-CN" altLang="en-US" smtClean="0"/>
              <a:t>‹#›</a:t>
            </a:fld>
            <a:endParaRPr lang="zh-CN" altLang="en-US"/>
          </a:p>
        </p:txBody>
      </p:sp>
    </p:spTree>
    <p:extLst>
      <p:ext uri="{BB962C8B-B14F-4D97-AF65-F5344CB8AC3E}">
        <p14:creationId xmlns:p14="http://schemas.microsoft.com/office/powerpoint/2010/main" val="2931150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9485BF-C577-40A6-BDFC-242A01F81C9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AF6DA5C-4FED-42B7-AE6F-AB79BC586B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D0CBCD5-5509-4F5B-AC5D-A27C6E95705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EC36991-61A0-40D8-8AD9-CB689A63B1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3C77DC8-B277-4B60-9C61-F5BE72A86B1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1000724-5111-44DE-9A54-DE39AA88A7AD}"/>
              </a:ext>
            </a:extLst>
          </p:cNvPr>
          <p:cNvSpPr>
            <a:spLocks noGrp="1"/>
          </p:cNvSpPr>
          <p:nvPr>
            <p:ph type="dt" sz="half" idx="10"/>
          </p:nvPr>
        </p:nvSpPr>
        <p:spPr/>
        <p:txBody>
          <a:bodyPr/>
          <a:lstStyle/>
          <a:p>
            <a:fld id="{223167DE-FFEA-4AFB-AF5C-1265B40567A4}" type="datetime1">
              <a:rPr lang="zh-CN" altLang="en-US" smtClean="0"/>
              <a:t>2022/10/18</a:t>
            </a:fld>
            <a:endParaRPr lang="zh-CN" altLang="en-US"/>
          </a:p>
        </p:txBody>
      </p:sp>
      <p:sp>
        <p:nvSpPr>
          <p:cNvPr id="8" name="页脚占位符 7">
            <a:extLst>
              <a:ext uri="{FF2B5EF4-FFF2-40B4-BE49-F238E27FC236}">
                <a16:creationId xmlns:a16="http://schemas.microsoft.com/office/drawing/2014/main" id="{69683C6F-331C-4E6F-8643-41A661BAD6B9}"/>
              </a:ext>
            </a:extLst>
          </p:cNvPr>
          <p:cNvSpPr>
            <a:spLocks noGrp="1"/>
          </p:cNvSpPr>
          <p:nvPr>
            <p:ph type="ftr" sz="quarter" idx="11"/>
          </p:nvPr>
        </p:nvSpPr>
        <p:spPr/>
        <p:txBody>
          <a:bodyPr/>
          <a:lstStyle/>
          <a:p>
            <a:r>
              <a:rPr lang="en-US" altLang="zh-CN"/>
              <a:t>Copyright (c) 2021 Soundec Co. Ltd</a:t>
            </a:r>
            <a:endParaRPr lang="zh-CN" altLang="en-US"/>
          </a:p>
        </p:txBody>
      </p:sp>
      <p:sp>
        <p:nvSpPr>
          <p:cNvPr id="9" name="灯片编号占位符 8">
            <a:extLst>
              <a:ext uri="{FF2B5EF4-FFF2-40B4-BE49-F238E27FC236}">
                <a16:creationId xmlns:a16="http://schemas.microsoft.com/office/drawing/2014/main" id="{6AE5D04A-A831-46E1-91F8-D69E7AB0962E}"/>
              </a:ext>
            </a:extLst>
          </p:cNvPr>
          <p:cNvSpPr>
            <a:spLocks noGrp="1"/>
          </p:cNvSpPr>
          <p:nvPr>
            <p:ph type="sldNum" sz="quarter" idx="12"/>
          </p:nvPr>
        </p:nvSpPr>
        <p:spPr/>
        <p:txBody>
          <a:bodyPr/>
          <a:lstStyle/>
          <a:p>
            <a:fld id="{D073D674-E3E4-4526-833A-3C6FF61CD9A1}" type="slidenum">
              <a:rPr lang="zh-CN" altLang="en-US" smtClean="0"/>
              <a:t>‹#›</a:t>
            </a:fld>
            <a:endParaRPr lang="zh-CN" altLang="en-US"/>
          </a:p>
        </p:txBody>
      </p:sp>
    </p:spTree>
    <p:extLst>
      <p:ext uri="{BB962C8B-B14F-4D97-AF65-F5344CB8AC3E}">
        <p14:creationId xmlns:p14="http://schemas.microsoft.com/office/powerpoint/2010/main" val="1604751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8092F7-163E-41FF-A45F-D405F2DCB2B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651D755-5D48-4AA0-8D84-A853F96E5E71}"/>
              </a:ext>
            </a:extLst>
          </p:cNvPr>
          <p:cNvSpPr>
            <a:spLocks noGrp="1"/>
          </p:cNvSpPr>
          <p:nvPr>
            <p:ph type="dt" sz="half" idx="10"/>
          </p:nvPr>
        </p:nvSpPr>
        <p:spPr/>
        <p:txBody>
          <a:bodyPr/>
          <a:lstStyle/>
          <a:p>
            <a:fld id="{0DBE644D-09BC-4FEF-BC95-202BB86CE115}" type="datetime1">
              <a:rPr lang="zh-CN" altLang="en-US" smtClean="0"/>
              <a:t>2022/10/18</a:t>
            </a:fld>
            <a:endParaRPr lang="zh-CN" altLang="en-US"/>
          </a:p>
        </p:txBody>
      </p:sp>
      <p:sp>
        <p:nvSpPr>
          <p:cNvPr id="4" name="页脚占位符 3">
            <a:extLst>
              <a:ext uri="{FF2B5EF4-FFF2-40B4-BE49-F238E27FC236}">
                <a16:creationId xmlns:a16="http://schemas.microsoft.com/office/drawing/2014/main" id="{6B50B6DF-DB19-4C4E-B86E-DDBA049A1FDC}"/>
              </a:ext>
            </a:extLst>
          </p:cNvPr>
          <p:cNvSpPr>
            <a:spLocks noGrp="1"/>
          </p:cNvSpPr>
          <p:nvPr>
            <p:ph type="ftr" sz="quarter" idx="11"/>
          </p:nvPr>
        </p:nvSpPr>
        <p:spPr/>
        <p:txBody>
          <a:bodyPr/>
          <a:lstStyle/>
          <a:p>
            <a:r>
              <a:rPr lang="en-US" altLang="zh-CN"/>
              <a:t>Copyright (c) 2021 Soundec Co. Ltd</a:t>
            </a:r>
            <a:endParaRPr lang="zh-CN" altLang="en-US"/>
          </a:p>
        </p:txBody>
      </p:sp>
      <p:sp>
        <p:nvSpPr>
          <p:cNvPr id="5" name="灯片编号占位符 4">
            <a:extLst>
              <a:ext uri="{FF2B5EF4-FFF2-40B4-BE49-F238E27FC236}">
                <a16:creationId xmlns:a16="http://schemas.microsoft.com/office/drawing/2014/main" id="{F4CA2CE8-1D58-4D11-8210-525285C59E94}"/>
              </a:ext>
            </a:extLst>
          </p:cNvPr>
          <p:cNvSpPr>
            <a:spLocks noGrp="1"/>
          </p:cNvSpPr>
          <p:nvPr>
            <p:ph type="sldNum" sz="quarter" idx="12"/>
          </p:nvPr>
        </p:nvSpPr>
        <p:spPr/>
        <p:txBody>
          <a:bodyPr/>
          <a:lstStyle/>
          <a:p>
            <a:fld id="{D073D674-E3E4-4526-833A-3C6FF61CD9A1}" type="slidenum">
              <a:rPr lang="zh-CN" altLang="en-US" smtClean="0"/>
              <a:t>‹#›</a:t>
            </a:fld>
            <a:endParaRPr lang="zh-CN" altLang="en-US"/>
          </a:p>
        </p:txBody>
      </p:sp>
    </p:spTree>
    <p:extLst>
      <p:ext uri="{BB962C8B-B14F-4D97-AF65-F5344CB8AC3E}">
        <p14:creationId xmlns:p14="http://schemas.microsoft.com/office/powerpoint/2010/main" val="996876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2F2A747-7280-465C-A8FE-CCFB4EB42166}"/>
              </a:ext>
            </a:extLst>
          </p:cNvPr>
          <p:cNvSpPr>
            <a:spLocks noGrp="1"/>
          </p:cNvSpPr>
          <p:nvPr>
            <p:ph type="dt" sz="half" idx="10"/>
          </p:nvPr>
        </p:nvSpPr>
        <p:spPr/>
        <p:txBody>
          <a:bodyPr/>
          <a:lstStyle/>
          <a:p>
            <a:fld id="{67D1D6A9-1F79-4EE4-B8A3-58657A32D1DF}" type="datetime1">
              <a:rPr lang="zh-CN" altLang="en-US" smtClean="0"/>
              <a:t>2022/10/18</a:t>
            </a:fld>
            <a:endParaRPr lang="zh-CN" altLang="en-US"/>
          </a:p>
        </p:txBody>
      </p:sp>
      <p:sp>
        <p:nvSpPr>
          <p:cNvPr id="3" name="页脚占位符 2">
            <a:extLst>
              <a:ext uri="{FF2B5EF4-FFF2-40B4-BE49-F238E27FC236}">
                <a16:creationId xmlns:a16="http://schemas.microsoft.com/office/drawing/2014/main" id="{B5DC05F4-FA2B-4B7F-B533-052890D03AE6}"/>
              </a:ext>
            </a:extLst>
          </p:cNvPr>
          <p:cNvSpPr>
            <a:spLocks noGrp="1"/>
          </p:cNvSpPr>
          <p:nvPr>
            <p:ph type="ftr" sz="quarter" idx="11"/>
          </p:nvPr>
        </p:nvSpPr>
        <p:spPr/>
        <p:txBody>
          <a:bodyPr/>
          <a:lstStyle/>
          <a:p>
            <a:r>
              <a:rPr lang="en-US" altLang="zh-CN"/>
              <a:t>Copyright (c) 2021 Soundec Co. Ltd</a:t>
            </a:r>
            <a:endParaRPr lang="zh-CN" altLang="en-US"/>
          </a:p>
        </p:txBody>
      </p:sp>
      <p:sp>
        <p:nvSpPr>
          <p:cNvPr id="4" name="灯片编号占位符 3">
            <a:extLst>
              <a:ext uri="{FF2B5EF4-FFF2-40B4-BE49-F238E27FC236}">
                <a16:creationId xmlns:a16="http://schemas.microsoft.com/office/drawing/2014/main" id="{6F03B470-8A76-4A3B-8918-70B382337B93}"/>
              </a:ext>
            </a:extLst>
          </p:cNvPr>
          <p:cNvSpPr>
            <a:spLocks noGrp="1"/>
          </p:cNvSpPr>
          <p:nvPr>
            <p:ph type="sldNum" sz="quarter" idx="12"/>
          </p:nvPr>
        </p:nvSpPr>
        <p:spPr/>
        <p:txBody>
          <a:bodyPr/>
          <a:lstStyle/>
          <a:p>
            <a:fld id="{D073D674-E3E4-4526-833A-3C6FF61CD9A1}" type="slidenum">
              <a:rPr lang="zh-CN" altLang="en-US" smtClean="0"/>
              <a:t>‹#›</a:t>
            </a:fld>
            <a:endParaRPr lang="zh-CN" altLang="en-US"/>
          </a:p>
        </p:txBody>
      </p:sp>
    </p:spTree>
    <p:extLst>
      <p:ext uri="{BB962C8B-B14F-4D97-AF65-F5344CB8AC3E}">
        <p14:creationId xmlns:p14="http://schemas.microsoft.com/office/powerpoint/2010/main" val="2531865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FA940B-570C-4BA3-B6B8-A9C8A7B58B2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6D281B2-B076-44A4-9CFE-DD5CD43E24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A86095B-869A-4309-A8D3-797E7F4A5F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3DFD4DC-3ECE-4025-B4BD-4B11FBA94E30}"/>
              </a:ext>
            </a:extLst>
          </p:cNvPr>
          <p:cNvSpPr>
            <a:spLocks noGrp="1"/>
          </p:cNvSpPr>
          <p:nvPr>
            <p:ph type="dt" sz="half" idx="10"/>
          </p:nvPr>
        </p:nvSpPr>
        <p:spPr/>
        <p:txBody>
          <a:bodyPr/>
          <a:lstStyle/>
          <a:p>
            <a:fld id="{04885F63-3D45-4E0E-9E06-2EB503A58F74}" type="datetime1">
              <a:rPr lang="zh-CN" altLang="en-US" smtClean="0"/>
              <a:t>2022/10/18</a:t>
            </a:fld>
            <a:endParaRPr lang="zh-CN" altLang="en-US"/>
          </a:p>
        </p:txBody>
      </p:sp>
      <p:sp>
        <p:nvSpPr>
          <p:cNvPr id="6" name="页脚占位符 5">
            <a:extLst>
              <a:ext uri="{FF2B5EF4-FFF2-40B4-BE49-F238E27FC236}">
                <a16:creationId xmlns:a16="http://schemas.microsoft.com/office/drawing/2014/main" id="{39494747-5152-44C9-99EA-B713B86305E6}"/>
              </a:ext>
            </a:extLst>
          </p:cNvPr>
          <p:cNvSpPr>
            <a:spLocks noGrp="1"/>
          </p:cNvSpPr>
          <p:nvPr>
            <p:ph type="ftr" sz="quarter" idx="11"/>
          </p:nvPr>
        </p:nvSpPr>
        <p:spPr/>
        <p:txBody>
          <a:bodyPr/>
          <a:lstStyle/>
          <a:p>
            <a:r>
              <a:rPr lang="en-US" altLang="zh-CN"/>
              <a:t>Copyright (c) 2021 Soundec Co. Ltd</a:t>
            </a:r>
            <a:endParaRPr lang="zh-CN" altLang="en-US"/>
          </a:p>
        </p:txBody>
      </p:sp>
      <p:sp>
        <p:nvSpPr>
          <p:cNvPr id="7" name="灯片编号占位符 6">
            <a:extLst>
              <a:ext uri="{FF2B5EF4-FFF2-40B4-BE49-F238E27FC236}">
                <a16:creationId xmlns:a16="http://schemas.microsoft.com/office/drawing/2014/main" id="{97112968-23A0-4C2A-8989-6B584AE3484E}"/>
              </a:ext>
            </a:extLst>
          </p:cNvPr>
          <p:cNvSpPr>
            <a:spLocks noGrp="1"/>
          </p:cNvSpPr>
          <p:nvPr>
            <p:ph type="sldNum" sz="quarter" idx="12"/>
          </p:nvPr>
        </p:nvSpPr>
        <p:spPr/>
        <p:txBody>
          <a:bodyPr/>
          <a:lstStyle/>
          <a:p>
            <a:fld id="{D073D674-E3E4-4526-833A-3C6FF61CD9A1}" type="slidenum">
              <a:rPr lang="zh-CN" altLang="en-US" smtClean="0"/>
              <a:t>‹#›</a:t>
            </a:fld>
            <a:endParaRPr lang="zh-CN" altLang="en-US"/>
          </a:p>
        </p:txBody>
      </p:sp>
    </p:spTree>
    <p:extLst>
      <p:ext uri="{BB962C8B-B14F-4D97-AF65-F5344CB8AC3E}">
        <p14:creationId xmlns:p14="http://schemas.microsoft.com/office/powerpoint/2010/main" val="3514811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0819D4-01BC-4CBD-B59D-4777B427A62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F098063-F0A4-4CD8-82D0-7C766305E4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F763715-7F7D-4266-B520-7B8379296F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220F0D8-8DF0-4BCB-AF4C-EBC1CA4311D0}"/>
              </a:ext>
            </a:extLst>
          </p:cNvPr>
          <p:cNvSpPr>
            <a:spLocks noGrp="1"/>
          </p:cNvSpPr>
          <p:nvPr>
            <p:ph type="dt" sz="half" idx="10"/>
          </p:nvPr>
        </p:nvSpPr>
        <p:spPr/>
        <p:txBody>
          <a:bodyPr/>
          <a:lstStyle/>
          <a:p>
            <a:fld id="{EBF653EB-913A-462A-BDD7-548EC150E924}" type="datetime1">
              <a:rPr lang="zh-CN" altLang="en-US" smtClean="0"/>
              <a:t>2022/10/18</a:t>
            </a:fld>
            <a:endParaRPr lang="zh-CN" altLang="en-US"/>
          </a:p>
        </p:txBody>
      </p:sp>
      <p:sp>
        <p:nvSpPr>
          <p:cNvPr id="6" name="页脚占位符 5">
            <a:extLst>
              <a:ext uri="{FF2B5EF4-FFF2-40B4-BE49-F238E27FC236}">
                <a16:creationId xmlns:a16="http://schemas.microsoft.com/office/drawing/2014/main" id="{1E63C64A-6EC0-4FE8-8E2E-2EBADD84CF5D}"/>
              </a:ext>
            </a:extLst>
          </p:cNvPr>
          <p:cNvSpPr>
            <a:spLocks noGrp="1"/>
          </p:cNvSpPr>
          <p:nvPr>
            <p:ph type="ftr" sz="quarter" idx="11"/>
          </p:nvPr>
        </p:nvSpPr>
        <p:spPr/>
        <p:txBody>
          <a:bodyPr/>
          <a:lstStyle/>
          <a:p>
            <a:r>
              <a:rPr lang="en-US" altLang="zh-CN"/>
              <a:t>Copyright (c) 2021 Soundec Co. Ltd</a:t>
            </a:r>
            <a:endParaRPr lang="zh-CN" altLang="en-US"/>
          </a:p>
        </p:txBody>
      </p:sp>
      <p:sp>
        <p:nvSpPr>
          <p:cNvPr id="7" name="灯片编号占位符 6">
            <a:extLst>
              <a:ext uri="{FF2B5EF4-FFF2-40B4-BE49-F238E27FC236}">
                <a16:creationId xmlns:a16="http://schemas.microsoft.com/office/drawing/2014/main" id="{77ED54C6-78B1-4F6F-9872-52D6C23A5A53}"/>
              </a:ext>
            </a:extLst>
          </p:cNvPr>
          <p:cNvSpPr>
            <a:spLocks noGrp="1"/>
          </p:cNvSpPr>
          <p:nvPr>
            <p:ph type="sldNum" sz="quarter" idx="12"/>
          </p:nvPr>
        </p:nvSpPr>
        <p:spPr/>
        <p:txBody>
          <a:bodyPr/>
          <a:lstStyle/>
          <a:p>
            <a:fld id="{D073D674-E3E4-4526-833A-3C6FF61CD9A1}" type="slidenum">
              <a:rPr lang="zh-CN" altLang="en-US" smtClean="0"/>
              <a:t>‹#›</a:t>
            </a:fld>
            <a:endParaRPr lang="zh-CN" altLang="en-US"/>
          </a:p>
        </p:txBody>
      </p:sp>
    </p:spTree>
    <p:extLst>
      <p:ext uri="{BB962C8B-B14F-4D97-AF65-F5344CB8AC3E}">
        <p14:creationId xmlns:p14="http://schemas.microsoft.com/office/powerpoint/2010/main" val="2465726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BACDB7B-C80E-493F-8F0D-562E578843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D843FB8-8363-4600-B3DE-DF2BA486C0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BC8A4AF-F4D1-4FEB-9EC0-56F15DCBB6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7B03AA-B37F-4525-9C59-6F3DC9BB07A5}" type="datetime1">
              <a:rPr lang="zh-CN" altLang="en-US" smtClean="0"/>
              <a:t>2022/10/18</a:t>
            </a:fld>
            <a:endParaRPr lang="zh-CN" altLang="en-US"/>
          </a:p>
        </p:txBody>
      </p:sp>
      <p:sp>
        <p:nvSpPr>
          <p:cNvPr id="5" name="页脚占位符 4">
            <a:extLst>
              <a:ext uri="{FF2B5EF4-FFF2-40B4-BE49-F238E27FC236}">
                <a16:creationId xmlns:a16="http://schemas.microsoft.com/office/drawing/2014/main" id="{934177D0-8FB5-49C1-97EF-AD55FF180A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Copyright (c) 2021 Soundec Co. Ltd</a:t>
            </a:r>
            <a:endParaRPr lang="zh-CN" altLang="en-US"/>
          </a:p>
        </p:txBody>
      </p:sp>
      <p:sp>
        <p:nvSpPr>
          <p:cNvPr id="6" name="灯片编号占位符 5">
            <a:extLst>
              <a:ext uri="{FF2B5EF4-FFF2-40B4-BE49-F238E27FC236}">
                <a16:creationId xmlns:a16="http://schemas.microsoft.com/office/drawing/2014/main" id="{0145E5AE-36FC-4AE3-9B85-8F76E76432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73D674-E3E4-4526-833A-3C6FF61CD9A1}" type="slidenum">
              <a:rPr lang="zh-CN" altLang="en-US" smtClean="0"/>
              <a:t>‹#›</a:t>
            </a:fld>
            <a:endParaRPr lang="zh-CN" altLang="en-US"/>
          </a:p>
        </p:txBody>
      </p:sp>
    </p:spTree>
    <p:extLst>
      <p:ext uri="{BB962C8B-B14F-4D97-AF65-F5344CB8AC3E}">
        <p14:creationId xmlns:p14="http://schemas.microsoft.com/office/powerpoint/2010/main" val="26448827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22EC07-7364-4DD4-84F3-956A4A7F5422}"/>
              </a:ext>
            </a:extLst>
          </p:cNvPr>
          <p:cNvSpPr>
            <a:spLocks noGrp="1"/>
          </p:cNvSpPr>
          <p:nvPr>
            <p:ph type="ctrTitle"/>
          </p:nvPr>
        </p:nvSpPr>
        <p:spPr/>
        <p:txBody>
          <a:bodyPr/>
          <a:lstStyle/>
          <a:p>
            <a:r>
              <a:rPr lang="en-US" altLang="zh-CN" dirty="0"/>
              <a:t>SNC86xx FB TWS</a:t>
            </a:r>
            <a:r>
              <a:rPr lang="zh-CN" altLang="en-US" dirty="0"/>
              <a:t>耳机</a:t>
            </a:r>
            <a:br>
              <a:rPr lang="en-US" altLang="zh-CN" dirty="0"/>
            </a:br>
            <a:r>
              <a:rPr lang="en-US" altLang="zh-CN" dirty="0"/>
              <a:t>ENC</a:t>
            </a:r>
            <a:r>
              <a:rPr lang="zh-CN" altLang="en-US" dirty="0"/>
              <a:t>解决方案 参考设计</a:t>
            </a:r>
          </a:p>
        </p:txBody>
      </p:sp>
      <p:sp>
        <p:nvSpPr>
          <p:cNvPr id="3" name="副标题 2">
            <a:extLst>
              <a:ext uri="{FF2B5EF4-FFF2-40B4-BE49-F238E27FC236}">
                <a16:creationId xmlns:a16="http://schemas.microsoft.com/office/drawing/2014/main" id="{68DF1F42-3400-4AFA-9C4C-484FB7197C83}"/>
              </a:ext>
            </a:extLst>
          </p:cNvPr>
          <p:cNvSpPr>
            <a:spLocks noGrp="1"/>
          </p:cNvSpPr>
          <p:nvPr>
            <p:ph type="subTitle" idx="1"/>
          </p:nvPr>
        </p:nvSpPr>
        <p:spPr/>
        <p:txBody>
          <a:bodyPr/>
          <a:lstStyle/>
          <a:p>
            <a:endParaRPr lang="en-US" altLang="zh-CN" dirty="0"/>
          </a:p>
          <a:p>
            <a:r>
              <a:rPr lang="zh-CN" altLang="en-US" dirty="0"/>
              <a:t>深圳市九音科技有限公司</a:t>
            </a:r>
            <a:endParaRPr lang="en-US" altLang="zh-CN" dirty="0"/>
          </a:p>
          <a:p>
            <a:r>
              <a:rPr lang="en-US" altLang="zh-CN" dirty="0"/>
              <a:t>V1.1</a:t>
            </a:r>
            <a:endParaRPr lang="zh-CN" altLang="en-US" dirty="0"/>
          </a:p>
        </p:txBody>
      </p:sp>
      <p:pic>
        <p:nvPicPr>
          <p:cNvPr id="4" name="图片 3">
            <a:extLst>
              <a:ext uri="{FF2B5EF4-FFF2-40B4-BE49-F238E27FC236}">
                <a16:creationId xmlns:a16="http://schemas.microsoft.com/office/drawing/2014/main" id="{96EC46EB-5274-4646-AE2F-F55E313FA4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9179" y="196176"/>
            <a:ext cx="3251367" cy="1054154"/>
          </a:xfrm>
          <a:prstGeom prst="rect">
            <a:avLst/>
          </a:prstGeom>
        </p:spPr>
      </p:pic>
      <p:sp>
        <p:nvSpPr>
          <p:cNvPr id="5" name="页脚占位符 4">
            <a:extLst>
              <a:ext uri="{FF2B5EF4-FFF2-40B4-BE49-F238E27FC236}">
                <a16:creationId xmlns:a16="http://schemas.microsoft.com/office/drawing/2014/main" id="{997C6BCD-60D3-42E5-A5D2-C910C3CFC5F3}"/>
              </a:ext>
            </a:extLst>
          </p:cNvPr>
          <p:cNvSpPr>
            <a:spLocks noGrp="1"/>
          </p:cNvSpPr>
          <p:nvPr>
            <p:ph type="ftr" sz="quarter" idx="11"/>
          </p:nvPr>
        </p:nvSpPr>
        <p:spPr/>
        <p:txBody>
          <a:bodyPr/>
          <a:lstStyle/>
          <a:p>
            <a:r>
              <a:rPr lang="en-US" altLang="zh-CN"/>
              <a:t>Copyright (c) 2021 Soundec Co. Ltd</a:t>
            </a:r>
            <a:endParaRPr lang="zh-CN" altLang="en-US"/>
          </a:p>
        </p:txBody>
      </p:sp>
      <p:sp>
        <p:nvSpPr>
          <p:cNvPr id="6" name="灯片编号占位符 5">
            <a:extLst>
              <a:ext uri="{FF2B5EF4-FFF2-40B4-BE49-F238E27FC236}">
                <a16:creationId xmlns:a16="http://schemas.microsoft.com/office/drawing/2014/main" id="{1FBCE5BD-A685-4F96-ABC1-66DD7229340F}"/>
              </a:ext>
            </a:extLst>
          </p:cNvPr>
          <p:cNvSpPr>
            <a:spLocks noGrp="1"/>
          </p:cNvSpPr>
          <p:nvPr>
            <p:ph type="sldNum" sz="quarter" idx="12"/>
          </p:nvPr>
        </p:nvSpPr>
        <p:spPr/>
        <p:txBody>
          <a:bodyPr/>
          <a:lstStyle/>
          <a:p>
            <a:fld id="{D073D674-E3E4-4526-833A-3C6FF61CD9A1}" type="slidenum">
              <a:rPr lang="zh-CN" altLang="en-US" smtClean="0"/>
              <a:t>1</a:t>
            </a:fld>
            <a:endParaRPr lang="zh-CN" altLang="en-US"/>
          </a:p>
        </p:txBody>
      </p:sp>
      <p:sp>
        <p:nvSpPr>
          <p:cNvPr id="8" name="矩形 7">
            <a:extLst>
              <a:ext uri="{FF2B5EF4-FFF2-40B4-BE49-F238E27FC236}">
                <a16:creationId xmlns:a16="http://schemas.microsoft.com/office/drawing/2014/main" id="{5B84A320-8AD0-4202-AC1C-E42DFBF272D2}"/>
              </a:ext>
            </a:extLst>
          </p:cNvPr>
          <p:cNvSpPr/>
          <p:nvPr/>
        </p:nvSpPr>
        <p:spPr>
          <a:xfrm rot="20020280">
            <a:off x="680137" y="2320666"/>
            <a:ext cx="10119771" cy="19724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0" b="1" dirty="0" err="1">
                <a:solidFill>
                  <a:schemeClr val="tx1">
                    <a:alpha val="22000"/>
                  </a:schemeClr>
                </a:solidFill>
              </a:rPr>
              <a:t>Soundec</a:t>
            </a:r>
            <a:r>
              <a:rPr lang="en-US" altLang="zh-CN" sz="8000" b="1" dirty="0">
                <a:solidFill>
                  <a:schemeClr val="tx1">
                    <a:alpha val="22000"/>
                  </a:schemeClr>
                </a:solidFill>
              </a:rPr>
              <a:t> Confidential</a:t>
            </a:r>
            <a:endParaRPr lang="zh-CN" altLang="en-US" sz="8000" b="1" dirty="0">
              <a:solidFill>
                <a:schemeClr val="tx1">
                  <a:alpha val="22000"/>
                </a:schemeClr>
              </a:solidFill>
            </a:endParaRPr>
          </a:p>
        </p:txBody>
      </p:sp>
    </p:spTree>
    <p:extLst>
      <p:ext uri="{BB962C8B-B14F-4D97-AF65-F5344CB8AC3E}">
        <p14:creationId xmlns:p14="http://schemas.microsoft.com/office/powerpoint/2010/main" val="3378919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B998C2-8AFF-427A-A1B2-31B485EC1F0C}"/>
              </a:ext>
            </a:extLst>
          </p:cNvPr>
          <p:cNvSpPr>
            <a:spLocks noGrp="1"/>
          </p:cNvSpPr>
          <p:nvPr>
            <p:ph type="title"/>
          </p:nvPr>
        </p:nvSpPr>
        <p:spPr/>
        <p:txBody>
          <a:bodyPr/>
          <a:lstStyle/>
          <a:p>
            <a:r>
              <a:rPr lang="zh-CN" altLang="en-US" dirty="0"/>
              <a:t>方案说明</a:t>
            </a:r>
          </a:p>
        </p:txBody>
      </p:sp>
      <p:sp>
        <p:nvSpPr>
          <p:cNvPr id="3" name="内容占位符 2">
            <a:extLst>
              <a:ext uri="{FF2B5EF4-FFF2-40B4-BE49-F238E27FC236}">
                <a16:creationId xmlns:a16="http://schemas.microsoft.com/office/drawing/2014/main" id="{84877754-767C-40BF-936E-3DB0F07ACBD6}"/>
              </a:ext>
            </a:extLst>
          </p:cNvPr>
          <p:cNvSpPr>
            <a:spLocks noGrp="1"/>
          </p:cNvSpPr>
          <p:nvPr>
            <p:ph idx="1"/>
          </p:nvPr>
        </p:nvSpPr>
        <p:spPr>
          <a:xfrm>
            <a:off x="838200" y="2450237"/>
            <a:ext cx="10515600" cy="1819924"/>
          </a:xfrm>
        </p:spPr>
        <p:txBody>
          <a:bodyPr/>
          <a:lstStyle/>
          <a:p>
            <a:r>
              <a:rPr lang="zh-CN" altLang="en-US" dirty="0"/>
              <a:t>背景</a:t>
            </a:r>
            <a:endParaRPr lang="en-US" altLang="zh-CN" dirty="0"/>
          </a:p>
          <a:p>
            <a:pPr lvl="1"/>
            <a:r>
              <a:rPr lang="en-US" altLang="zh-CN"/>
              <a:t>SNC86xx </a:t>
            </a:r>
            <a:r>
              <a:rPr lang="zh-CN" altLang="en-US" dirty="0"/>
              <a:t>系列芯片配合九音科技的专利技术及耳内拾音算法可以实现嘈杂环境下的上行通话降噪，从而解决用户在诸如地铁、机场、户外运动、骑行等场景下的通话降噪需求。</a:t>
            </a:r>
            <a:endParaRPr lang="en-US" altLang="zh-CN" dirty="0"/>
          </a:p>
          <a:p>
            <a:pPr marL="457200" lvl="1" indent="0">
              <a:buNone/>
            </a:pPr>
            <a:endParaRPr lang="en-US" altLang="zh-CN" dirty="0"/>
          </a:p>
        </p:txBody>
      </p:sp>
      <p:pic>
        <p:nvPicPr>
          <p:cNvPr id="4" name="图片 3">
            <a:extLst>
              <a:ext uri="{FF2B5EF4-FFF2-40B4-BE49-F238E27FC236}">
                <a16:creationId xmlns:a16="http://schemas.microsoft.com/office/drawing/2014/main" id="{3620F888-090E-4B2E-AE98-0318D01BF5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9179" y="176926"/>
            <a:ext cx="3251367" cy="1054154"/>
          </a:xfrm>
          <a:prstGeom prst="rect">
            <a:avLst/>
          </a:prstGeom>
        </p:spPr>
      </p:pic>
      <p:sp>
        <p:nvSpPr>
          <p:cNvPr id="5" name="页脚占位符 4">
            <a:extLst>
              <a:ext uri="{FF2B5EF4-FFF2-40B4-BE49-F238E27FC236}">
                <a16:creationId xmlns:a16="http://schemas.microsoft.com/office/drawing/2014/main" id="{B4411509-F7CF-4E23-AD69-EB2B471FC594}"/>
              </a:ext>
            </a:extLst>
          </p:cNvPr>
          <p:cNvSpPr>
            <a:spLocks noGrp="1"/>
          </p:cNvSpPr>
          <p:nvPr>
            <p:ph type="ftr" sz="quarter" idx="11"/>
          </p:nvPr>
        </p:nvSpPr>
        <p:spPr/>
        <p:txBody>
          <a:bodyPr/>
          <a:lstStyle/>
          <a:p>
            <a:r>
              <a:rPr lang="en-US" altLang="zh-CN"/>
              <a:t>Copyright (c) 2021 Soundec Co. Ltd</a:t>
            </a:r>
            <a:endParaRPr lang="zh-CN" altLang="en-US"/>
          </a:p>
        </p:txBody>
      </p:sp>
      <p:sp>
        <p:nvSpPr>
          <p:cNvPr id="6" name="灯片编号占位符 5">
            <a:extLst>
              <a:ext uri="{FF2B5EF4-FFF2-40B4-BE49-F238E27FC236}">
                <a16:creationId xmlns:a16="http://schemas.microsoft.com/office/drawing/2014/main" id="{795CEF51-BE6E-44CF-8AB4-881E6C11A47C}"/>
              </a:ext>
            </a:extLst>
          </p:cNvPr>
          <p:cNvSpPr>
            <a:spLocks noGrp="1"/>
          </p:cNvSpPr>
          <p:nvPr>
            <p:ph type="sldNum" sz="quarter" idx="12"/>
          </p:nvPr>
        </p:nvSpPr>
        <p:spPr/>
        <p:txBody>
          <a:bodyPr/>
          <a:lstStyle/>
          <a:p>
            <a:fld id="{D073D674-E3E4-4526-833A-3C6FF61CD9A1}" type="slidenum">
              <a:rPr lang="zh-CN" altLang="en-US" smtClean="0"/>
              <a:t>2</a:t>
            </a:fld>
            <a:endParaRPr lang="zh-CN" altLang="en-US"/>
          </a:p>
        </p:txBody>
      </p:sp>
      <p:sp>
        <p:nvSpPr>
          <p:cNvPr id="8" name="矩形 7">
            <a:extLst>
              <a:ext uri="{FF2B5EF4-FFF2-40B4-BE49-F238E27FC236}">
                <a16:creationId xmlns:a16="http://schemas.microsoft.com/office/drawing/2014/main" id="{5E9E7115-1BFD-4EE4-8FBD-EEF2DE80FCA9}"/>
              </a:ext>
            </a:extLst>
          </p:cNvPr>
          <p:cNvSpPr/>
          <p:nvPr/>
        </p:nvSpPr>
        <p:spPr>
          <a:xfrm rot="20020280">
            <a:off x="680137" y="2320666"/>
            <a:ext cx="10119771" cy="19724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0" b="1" dirty="0" err="1">
                <a:solidFill>
                  <a:schemeClr val="tx1">
                    <a:alpha val="22000"/>
                  </a:schemeClr>
                </a:solidFill>
              </a:rPr>
              <a:t>Soundec</a:t>
            </a:r>
            <a:r>
              <a:rPr lang="en-US" altLang="zh-CN" sz="8000" b="1" dirty="0">
                <a:solidFill>
                  <a:schemeClr val="tx1">
                    <a:alpha val="22000"/>
                  </a:schemeClr>
                </a:solidFill>
              </a:rPr>
              <a:t> Confidential</a:t>
            </a:r>
            <a:endParaRPr lang="zh-CN" altLang="en-US" sz="8000" b="1" dirty="0">
              <a:solidFill>
                <a:schemeClr val="tx1">
                  <a:alpha val="22000"/>
                </a:schemeClr>
              </a:solidFill>
            </a:endParaRPr>
          </a:p>
        </p:txBody>
      </p:sp>
    </p:spTree>
    <p:extLst>
      <p:ext uri="{BB962C8B-B14F-4D97-AF65-F5344CB8AC3E}">
        <p14:creationId xmlns:p14="http://schemas.microsoft.com/office/powerpoint/2010/main" val="2501032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B408FE-9858-4D21-9B5A-DC3EA852D754}"/>
              </a:ext>
            </a:extLst>
          </p:cNvPr>
          <p:cNvSpPr>
            <a:spLocks noGrp="1"/>
          </p:cNvSpPr>
          <p:nvPr>
            <p:ph type="title"/>
          </p:nvPr>
        </p:nvSpPr>
        <p:spPr/>
        <p:txBody>
          <a:bodyPr/>
          <a:lstStyle/>
          <a:p>
            <a:r>
              <a:rPr lang="en-US" altLang="zh-CN" dirty="0"/>
              <a:t>TWS FB</a:t>
            </a:r>
            <a:r>
              <a:rPr lang="zh-CN" altLang="en-US" dirty="0"/>
              <a:t>蓝牙耳机麦克风拓扑</a:t>
            </a:r>
          </a:p>
        </p:txBody>
      </p:sp>
      <p:sp>
        <p:nvSpPr>
          <p:cNvPr id="3" name="内容占位符 2">
            <a:extLst>
              <a:ext uri="{FF2B5EF4-FFF2-40B4-BE49-F238E27FC236}">
                <a16:creationId xmlns:a16="http://schemas.microsoft.com/office/drawing/2014/main" id="{BDAF158A-E8C6-49D3-A644-434B5204E489}"/>
              </a:ext>
            </a:extLst>
          </p:cNvPr>
          <p:cNvSpPr>
            <a:spLocks noGrp="1"/>
          </p:cNvSpPr>
          <p:nvPr>
            <p:ph idx="1"/>
          </p:nvPr>
        </p:nvSpPr>
        <p:spPr>
          <a:xfrm>
            <a:off x="6972396" y="2739269"/>
            <a:ext cx="2909828" cy="1678620"/>
          </a:xfrm>
        </p:spPr>
        <p:txBody>
          <a:bodyPr/>
          <a:lstStyle/>
          <a:p>
            <a:r>
              <a:rPr lang="en-US" altLang="zh-CN" dirty="0"/>
              <a:t>FB Mic x 2</a:t>
            </a:r>
          </a:p>
          <a:p>
            <a:endParaRPr lang="en-US" altLang="zh-CN" dirty="0"/>
          </a:p>
          <a:p>
            <a:r>
              <a:rPr lang="en-US" altLang="zh-CN" dirty="0"/>
              <a:t>Talk Mic x 2</a:t>
            </a:r>
          </a:p>
          <a:p>
            <a:endParaRPr lang="en-US" altLang="zh-CN" dirty="0"/>
          </a:p>
          <a:p>
            <a:endParaRPr lang="en-US" altLang="zh-CN" dirty="0"/>
          </a:p>
          <a:p>
            <a:pPr lvl="1"/>
            <a:endParaRPr lang="zh-CN" altLang="en-US" dirty="0"/>
          </a:p>
        </p:txBody>
      </p:sp>
      <p:grpSp>
        <p:nvGrpSpPr>
          <p:cNvPr id="29" name="组合 28">
            <a:extLst>
              <a:ext uri="{FF2B5EF4-FFF2-40B4-BE49-F238E27FC236}">
                <a16:creationId xmlns:a16="http://schemas.microsoft.com/office/drawing/2014/main" id="{7E1EEB9C-9657-4A78-A9D9-5D4E5DE44992}"/>
              </a:ext>
            </a:extLst>
          </p:cNvPr>
          <p:cNvGrpSpPr/>
          <p:nvPr/>
        </p:nvGrpSpPr>
        <p:grpSpPr>
          <a:xfrm>
            <a:off x="1347248" y="1978556"/>
            <a:ext cx="4167279" cy="2636215"/>
            <a:chOff x="1347248" y="1902353"/>
            <a:chExt cx="4167279" cy="2636215"/>
          </a:xfrm>
        </p:grpSpPr>
        <p:pic>
          <p:nvPicPr>
            <p:cNvPr id="8" name="内容占位符 4">
              <a:extLst>
                <a:ext uri="{FF2B5EF4-FFF2-40B4-BE49-F238E27FC236}">
                  <a16:creationId xmlns:a16="http://schemas.microsoft.com/office/drawing/2014/main" id="{2A5204BC-EC15-4506-8591-FDEC23FA4C3D}"/>
                </a:ext>
              </a:extLst>
            </p:cNvPr>
            <p:cNvPicPr>
              <a:picLocks noChangeAspect="1"/>
            </p:cNvPicPr>
            <p:nvPr/>
          </p:nvPicPr>
          <p:blipFill rotWithShape="1">
            <a:blip r:embed="rId2"/>
            <a:srcRect b="42666"/>
            <a:stretch/>
          </p:blipFill>
          <p:spPr>
            <a:xfrm>
              <a:off x="1589201" y="2148858"/>
              <a:ext cx="3925326" cy="2192827"/>
            </a:xfrm>
            <a:prstGeom prst="rect">
              <a:avLst/>
            </a:prstGeom>
          </p:spPr>
        </p:pic>
        <p:sp>
          <p:nvSpPr>
            <p:cNvPr id="4" name="椭圆 3">
              <a:extLst>
                <a:ext uri="{FF2B5EF4-FFF2-40B4-BE49-F238E27FC236}">
                  <a16:creationId xmlns:a16="http://schemas.microsoft.com/office/drawing/2014/main" id="{3E9193CC-DBCA-4561-85B9-6795196CD03D}"/>
                </a:ext>
              </a:extLst>
            </p:cNvPr>
            <p:cNvSpPr/>
            <p:nvPr/>
          </p:nvSpPr>
          <p:spPr>
            <a:xfrm>
              <a:off x="1347248" y="1902353"/>
              <a:ext cx="2196623" cy="263621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EDEA6C07-BE52-48C6-8F79-791148181000}"/>
                </a:ext>
              </a:extLst>
            </p:cNvPr>
            <p:cNvSpPr/>
            <p:nvPr/>
          </p:nvSpPr>
          <p:spPr>
            <a:xfrm>
              <a:off x="1835744" y="2320103"/>
              <a:ext cx="1084083" cy="452486"/>
            </a:xfrm>
            <a:prstGeom prst="rect">
              <a:avLst/>
            </a:prstGeom>
            <a:solidFill>
              <a:srgbClr val="FFFF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右耳</a:t>
              </a:r>
            </a:p>
          </p:txBody>
        </p:sp>
        <p:sp>
          <p:nvSpPr>
            <p:cNvPr id="28" name="矩形 27">
              <a:extLst>
                <a:ext uri="{FF2B5EF4-FFF2-40B4-BE49-F238E27FC236}">
                  <a16:creationId xmlns:a16="http://schemas.microsoft.com/office/drawing/2014/main" id="{0440AE26-2412-4934-A820-AE28BDDFF045}"/>
                </a:ext>
              </a:extLst>
            </p:cNvPr>
            <p:cNvSpPr/>
            <p:nvPr/>
          </p:nvSpPr>
          <p:spPr>
            <a:xfrm>
              <a:off x="4247955" y="2276137"/>
              <a:ext cx="1084083" cy="452486"/>
            </a:xfrm>
            <a:prstGeom prst="rect">
              <a:avLst/>
            </a:prstGeom>
            <a:solidFill>
              <a:srgbClr val="FFFF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左</a:t>
              </a:r>
              <a:r>
                <a:rPr lang="zh-CN" altLang="en-US">
                  <a:solidFill>
                    <a:sysClr val="windowText" lastClr="000000"/>
                  </a:solidFill>
                </a:rPr>
                <a:t>耳</a:t>
              </a:r>
              <a:endParaRPr lang="zh-CN" altLang="en-US" dirty="0">
                <a:solidFill>
                  <a:sysClr val="windowText" lastClr="000000"/>
                </a:solidFill>
              </a:endParaRPr>
            </a:p>
          </p:txBody>
        </p:sp>
      </p:grpSp>
      <p:pic>
        <p:nvPicPr>
          <p:cNvPr id="32" name="图片 31">
            <a:extLst>
              <a:ext uri="{FF2B5EF4-FFF2-40B4-BE49-F238E27FC236}">
                <a16:creationId xmlns:a16="http://schemas.microsoft.com/office/drawing/2014/main" id="{B3B213D5-321C-4634-AD5D-31192ABEC7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09179" y="176926"/>
            <a:ext cx="3251367" cy="1054154"/>
          </a:xfrm>
          <a:prstGeom prst="rect">
            <a:avLst/>
          </a:prstGeom>
        </p:spPr>
      </p:pic>
      <p:pic>
        <p:nvPicPr>
          <p:cNvPr id="13" name="图片 12">
            <a:extLst>
              <a:ext uri="{FF2B5EF4-FFF2-40B4-BE49-F238E27FC236}">
                <a16:creationId xmlns:a16="http://schemas.microsoft.com/office/drawing/2014/main" id="{3B597E90-F75E-4C26-B915-F2038DFE5C69}"/>
              </a:ext>
            </a:extLst>
          </p:cNvPr>
          <p:cNvPicPr>
            <a:picLocks noChangeAspect="1"/>
          </p:cNvPicPr>
          <p:nvPr/>
        </p:nvPicPr>
        <p:blipFill rotWithShape="1">
          <a:blip r:embed="rId4"/>
          <a:srcRect l="7927" r="8373" b="6890"/>
          <a:stretch/>
        </p:blipFill>
        <p:spPr>
          <a:xfrm>
            <a:off x="2801237" y="3749060"/>
            <a:ext cx="353836" cy="520298"/>
          </a:xfrm>
          <a:prstGeom prst="rect">
            <a:avLst/>
          </a:prstGeom>
        </p:spPr>
      </p:pic>
      <p:pic>
        <p:nvPicPr>
          <p:cNvPr id="14" name="图片 13">
            <a:extLst>
              <a:ext uri="{FF2B5EF4-FFF2-40B4-BE49-F238E27FC236}">
                <a16:creationId xmlns:a16="http://schemas.microsoft.com/office/drawing/2014/main" id="{D4F1EB28-B269-4507-9723-A7A9563AD8E8}"/>
              </a:ext>
            </a:extLst>
          </p:cNvPr>
          <p:cNvPicPr>
            <a:picLocks noChangeAspect="1"/>
          </p:cNvPicPr>
          <p:nvPr/>
        </p:nvPicPr>
        <p:blipFill rotWithShape="1">
          <a:blip r:embed="rId4"/>
          <a:srcRect l="7927" r="8373" b="6890"/>
          <a:stretch/>
        </p:blipFill>
        <p:spPr>
          <a:xfrm>
            <a:off x="3857560" y="3685942"/>
            <a:ext cx="353836" cy="520298"/>
          </a:xfrm>
          <a:prstGeom prst="rect">
            <a:avLst/>
          </a:prstGeom>
        </p:spPr>
      </p:pic>
      <p:pic>
        <p:nvPicPr>
          <p:cNvPr id="18" name="图片 17">
            <a:extLst>
              <a:ext uri="{FF2B5EF4-FFF2-40B4-BE49-F238E27FC236}">
                <a16:creationId xmlns:a16="http://schemas.microsoft.com/office/drawing/2014/main" id="{17B5AA46-26F0-4623-A9F1-E247B5D0A267}"/>
              </a:ext>
            </a:extLst>
          </p:cNvPr>
          <p:cNvPicPr>
            <a:picLocks noChangeAspect="1"/>
          </p:cNvPicPr>
          <p:nvPr/>
        </p:nvPicPr>
        <p:blipFill rotWithShape="1">
          <a:blip r:embed="rId5"/>
          <a:srcRect b="48787"/>
          <a:stretch/>
        </p:blipFill>
        <p:spPr>
          <a:xfrm>
            <a:off x="2688772" y="5067528"/>
            <a:ext cx="2101224" cy="1228464"/>
          </a:xfrm>
          <a:prstGeom prst="rect">
            <a:avLst/>
          </a:prstGeom>
        </p:spPr>
      </p:pic>
      <p:cxnSp>
        <p:nvCxnSpPr>
          <p:cNvPr id="19" name="直接箭头连接符 18">
            <a:extLst>
              <a:ext uri="{FF2B5EF4-FFF2-40B4-BE49-F238E27FC236}">
                <a16:creationId xmlns:a16="http://schemas.microsoft.com/office/drawing/2014/main" id="{ACC3E908-B0A8-4D91-84A3-06A6667B3BDC}"/>
              </a:ext>
            </a:extLst>
          </p:cNvPr>
          <p:cNvCxnSpPr>
            <a:cxnSpLocks/>
          </p:cNvCxnSpPr>
          <p:nvPr/>
        </p:nvCxnSpPr>
        <p:spPr>
          <a:xfrm flipH="1" flipV="1">
            <a:off x="2662820" y="4331903"/>
            <a:ext cx="410202" cy="105978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FC073C15-3DF2-4B99-8724-8A6641606D35}"/>
              </a:ext>
            </a:extLst>
          </p:cNvPr>
          <p:cNvCxnSpPr>
            <a:cxnSpLocks/>
          </p:cNvCxnSpPr>
          <p:nvPr/>
        </p:nvCxnSpPr>
        <p:spPr>
          <a:xfrm flipV="1">
            <a:off x="4146641" y="4340147"/>
            <a:ext cx="329666" cy="12192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7AD0A0E5-B622-46B7-B0D1-72222F32F6FE}"/>
              </a:ext>
            </a:extLst>
          </p:cNvPr>
          <p:cNvSpPr/>
          <p:nvPr/>
        </p:nvSpPr>
        <p:spPr>
          <a:xfrm>
            <a:off x="3582532" y="2003366"/>
            <a:ext cx="2196623" cy="263621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页脚占位符 4">
            <a:extLst>
              <a:ext uri="{FF2B5EF4-FFF2-40B4-BE49-F238E27FC236}">
                <a16:creationId xmlns:a16="http://schemas.microsoft.com/office/drawing/2014/main" id="{E306CAF3-52B3-4E98-9E35-6D39750E9CE2}"/>
              </a:ext>
            </a:extLst>
          </p:cNvPr>
          <p:cNvSpPr>
            <a:spLocks noGrp="1"/>
          </p:cNvSpPr>
          <p:nvPr>
            <p:ph type="ftr" sz="quarter" idx="11"/>
          </p:nvPr>
        </p:nvSpPr>
        <p:spPr/>
        <p:txBody>
          <a:bodyPr/>
          <a:lstStyle/>
          <a:p>
            <a:r>
              <a:rPr lang="en-US" altLang="zh-CN"/>
              <a:t>Copyright (c) 2021 Soundec Co. Ltd</a:t>
            </a:r>
            <a:endParaRPr lang="zh-CN" altLang="en-US"/>
          </a:p>
        </p:txBody>
      </p:sp>
      <p:sp>
        <p:nvSpPr>
          <p:cNvPr id="6" name="灯片编号占位符 5">
            <a:extLst>
              <a:ext uri="{FF2B5EF4-FFF2-40B4-BE49-F238E27FC236}">
                <a16:creationId xmlns:a16="http://schemas.microsoft.com/office/drawing/2014/main" id="{0600C099-E2B3-4556-81F8-DE4F2EFB53B1}"/>
              </a:ext>
            </a:extLst>
          </p:cNvPr>
          <p:cNvSpPr>
            <a:spLocks noGrp="1"/>
          </p:cNvSpPr>
          <p:nvPr>
            <p:ph type="sldNum" sz="quarter" idx="12"/>
          </p:nvPr>
        </p:nvSpPr>
        <p:spPr/>
        <p:txBody>
          <a:bodyPr/>
          <a:lstStyle/>
          <a:p>
            <a:fld id="{D073D674-E3E4-4526-833A-3C6FF61CD9A1}" type="slidenum">
              <a:rPr lang="zh-CN" altLang="en-US" smtClean="0"/>
              <a:t>3</a:t>
            </a:fld>
            <a:endParaRPr lang="zh-CN" altLang="en-US"/>
          </a:p>
        </p:txBody>
      </p:sp>
      <p:sp>
        <p:nvSpPr>
          <p:cNvPr id="21" name="矩形 20">
            <a:extLst>
              <a:ext uri="{FF2B5EF4-FFF2-40B4-BE49-F238E27FC236}">
                <a16:creationId xmlns:a16="http://schemas.microsoft.com/office/drawing/2014/main" id="{4A686FBD-4604-494F-AFC4-94BB3AC34668}"/>
              </a:ext>
            </a:extLst>
          </p:cNvPr>
          <p:cNvSpPr/>
          <p:nvPr/>
        </p:nvSpPr>
        <p:spPr>
          <a:xfrm rot="20020280">
            <a:off x="680137" y="2320666"/>
            <a:ext cx="10119771" cy="19724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0" b="1" dirty="0" err="1">
                <a:solidFill>
                  <a:schemeClr val="tx1">
                    <a:alpha val="22000"/>
                  </a:schemeClr>
                </a:solidFill>
              </a:rPr>
              <a:t>Soundec</a:t>
            </a:r>
            <a:r>
              <a:rPr lang="en-US" altLang="zh-CN" sz="8000" b="1" dirty="0">
                <a:solidFill>
                  <a:schemeClr val="tx1">
                    <a:alpha val="22000"/>
                  </a:schemeClr>
                </a:solidFill>
              </a:rPr>
              <a:t> Confidential</a:t>
            </a:r>
            <a:endParaRPr lang="zh-CN" altLang="en-US" sz="8000" b="1" dirty="0">
              <a:solidFill>
                <a:schemeClr val="tx1">
                  <a:alpha val="22000"/>
                </a:schemeClr>
              </a:solidFill>
            </a:endParaRPr>
          </a:p>
        </p:txBody>
      </p:sp>
    </p:spTree>
    <p:extLst>
      <p:ext uri="{BB962C8B-B14F-4D97-AF65-F5344CB8AC3E}">
        <p14:creationId xmlns:p14="http://schemas.microsoft.com/office/powerpoint/2010/main" val="2234917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3" name="图片 282">
            <a:extLst>
              <a:ext uri="{FF2B5EF4-FFF2-40B4-BE49-F238E27FC236}">
                <a16:creationId xmlns:a16="http://schemas.microsoft.com/office/drawing/2014/main" id="{29688F8D-E42B-46CE-B2BC-EAEA1B6064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09179" y="176926"/>
            <a:ext cx="3251367" cy="1054154"/>
          </a:xfrm>
          <a:prstGeom prst="rect">
            <a:avLst/>
          </a:prstGeom>
        </p:spPr>
      </p:pic>
      <p:grpSp>
        <p:nvGrpSpPr>
          <p:cNvPr id="94" name="组合 93">
            <a:extLst>
              <a:ext uri="{FF2B5EF4-FFF2-40B4-BE49-F238E27FC236}">
                <a16:creationId xmlns:a16="http://schemas.microsoft.com/office/drawing/2014/main" id="{B54404F0-9F81-4EBC-891B-5FB9BF71AD36}"/>
              </a:ext>
            </a:extLst>
          </p:cNvPr>
          <p:cNvGrpSpPr/>
          <p:nvPr/>
        </p:nvGrpSpPr>
        <p:grpSpPr>
          <a:xfrm>
            <a:off x="515045" y="1044360"/>
            <a:ext cx="11345501" cy="5530916"/>
            <a:chOff x="366189" y="795151"/>
            <a:chExt cx="11345501" cy="5530916"/>
          </a:xfrm>
        </p:grpSpPr>
        <p:pic>
          <p:nvPicPr>
            <p:cNvPr id="49" name="图片 48">
              <a:extLst>
                <a:ext uri="{FF2B5EF4-FFF2-40B4-BE49-F238E27FC236}">
                  <a16:creationId xmlns:a16="http://schemas.microsoft.com/office/drawing/2014/main" id="{24452670-7FE9-4D72-9E76-59753368F54A}"/>
                </a:ext>
              </a:extLst>
            </p:cNvPr>
            <p:cNvPicPr>
              <a:picLocks noChangeAspect="1"/>
            </p:cNvPicPr>
            <p:nvPr/>
          </p:nvPicPr>
          <p:blipFill>
            <a:blip r:embed="rId4"/>
            <a:stretch>
              <a:fillRect/>
            </a:stretch>
          </p:blipFill>
          <p:spPr>
            <a:xfrm>
              <a:off x="9543033" y="2168722"/>
              <a:ext cx="2101224" cy="2398743"/>
            </a:xfrm>
            <a:prstGeom prst="rect">
              <a:avLst/>
            </a:prstGeom>
          </p:spPr>
        </p:pic>
        <p:pic>
          <p:nvPicPr>
            <p:cNvPr id="20" name="图片 19">
              <a:extLst>
                <a:ext uri="{FF2B5EF4-FFF2-40B4-BE49-F238E27FC236}">
                  <a16:creationId xmlns:a16="http://schemas.microsoft.com/office/drawing/2014/main" id="{4BAC0DEF-F7AA-4C4D-ACE6-7D0347E8DEE8}"/>
                </a:ext>
              </a:extLst>
            </p:cNvPr>
            <p:cNvPicPr>
              <a:picLocks noChangeAspect="1"/>
            </p:cNvPicPr>
            <p:nvPr/>
          </p:nvPicPr>
          <p:blipFill rotWithShape="1">
            <a:blip r:embed="rId5"/>
            <a:srcRect r="52407"/>
            <a:stretch/>
          </p:blipFill>
          <p:spPr>
            <a:xfrm>
              <a:off x="5093427" y="795151"/>
              <a:ext cx="1650630" cy="2706983"/>
            </a:xfrm>
            <a:prstGeom prst="rect">
              <a:avLst/>
            </a:prstGeom>
          </p:spPr>
        </p:pic>
        <p:sp>
          <p:nvSpPr>
            <p:cNvPr id="7" name="椭圆 6">
              <a:extLst>
                <a:ext uri="{FF2B5EF4-FFF2-40B4-BE49-F238E27FC236}">
                  <a16:creationId xmlns:a16="http://schemas.microsoft.com/office/drawing/2014/main" id="{4FF2FBF6-C51D-440C-BED6-4CA2DE5459B4}"/>
                </a:ext>
              </a:extLst>
            </p:cNvPr>
            <p:cNvSpPr/>
            <p:nvPr/>
          </p:nvSpPr>
          <p:spPr>
            <a:xfrm>
              <a:off x="9728298" y="2010082"/>
              <a:ext cx="925286" cy="1325563"/>
            </a:xfrm>
            <a:prstGeom prst="ellipse">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B9671EBF-1D84-40B6-80F1-31B33E7D734D}"/>
                </a:ext>
              </a:extLst>
            </p:cNvPr>
            <p:cNvSpPr/>
            <p:nvPr/>
          </p:nvSpPr>
          <p:spPr>
            <a:xfrm>
              <a:off x="7050169" y="4014235"/>
              <a:ext cx="449480" cy="708167"/>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6" name="矩形: 圆角 265">
              <a:extLst>
                <a:ext uri="{FF2B5EF4-FFF2-40B4-BE49-F238E27FC236}">
                  <a16:creationId xmlns:a16="http://schemas.microsoft.com/office/drawing/2014/main" id="{C80D97DE-0A4A-40BE-B76E-1F1F66F62982}"/>
                </a:ext>
              </a:extLst>
            </p:cNvPr>
            <p:cNvSpPr/>
            <p:nvPr/>
          </p:nvSpPr>
          <p:spPr>
            <a:xfrm>
              <a:off x="6137605" y="3607408"/>
              <a:ext cx="2837833" cy="271865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r"/>
              <a:endParaRPr lang="en-US" altLang="zh-CN" sz="2400" b="1" dirty="0"/>
            </a:p>
            <a:p>
              <a:pPr algn="r"/>
              <a:endParaRPr lang="en-US" altLang="zh-CN" sz="2400" b="1" dirty="0"/>
            </a:p>
            <a:p>
              <a:pPr algn="r"/>
              <a:endParaRPr lang="en-US" altLang="zh-CN" sz="2400" b="1" dirty="0"/>
            </a:p>
            <a:p>
              <a:pPr algn="r"/>
              <a:endParaRPr lang="en-US" altLang="zh-CN" sz="2400" b="1" dirty="0"/>
            </a:p>
            <a:p>
              <a:pPr algn="r"/>
              <a:endParaRPr lang="en-US" altLang="zh-CN" sz="2400" b="1" dirty="0"/>
            </a:p>
            <a:p>
              <a:pPr algn="r"/>
              <a:endParaRPr lang="en-US" altLang="zh-CN" sz="2400" b="1" dirty="0"/>
            </a:p>
            <a:p>
              <a:pPr algn="r"/>
              <a:endParaRPr lang="en-US" altLang="zh-CN" sz="2400" b="1" dirty="0"/>
            </a:p>
            <a:p>
              <a:pPr algn="r"/>
              <a:endParaRPr lang="en-US" altLang="zh-CN" sz="2400" b="1" dirty="0"/>
            </a:p>
            <a:p>
              <a:pPr algn="r"/>
              <a:endParaRPr lang="en-US" altLang="zh-CN" sz="2000" b="1" dirty="0"/>
            </a:p>
            <a:p>
              <a:pPr algn="r"/>
              <a:r>
                <a:rPr lang="en-US" altLang="zh-CN" sz="2000" b="1" dirty="0"/>
                <a:t>Bluetooth </a:t>
              </a:r>
            </a:p>
            <a:p>
              <a:pPr algn="r"/>
              <a:r>
                <a:rPr lang="en-US" altLang="zh-CN" sz="2000" b="1" dirty="0"/>
                <a:t>Solution</a:t>
              </a:r>
              <a:endParaRPr lang="en-US" altLang="zh-CN" sz="1600" dirty="0"/>
            </a:p>
            <a:p>
              <a:pPr algn="r"/>
              <a:endParaRPr lang="en-US" altLang="zh-CN" dirty="0"/>
            </a:p>
            <a:p>
              <a:pPr algn="r"/>
              <a:endParaRPr lang="en-US" altLang="zh-CN" dirty="0"/>
            </a:p>
            <a:p>
              <a:pPr algn="r"/>
              <a:endParaRPr lang="en-US" altLang="zh-CN" dirty="0"/>
            </a:p>
            <a:p>
              <a:pPr algn="r"/>
              <a:endParaRPr lang="en-US" altLang="zh-CN" dirty="0"/>
            </a:p>
            <a:p>
              <a:pPr algn="r"/>
              <a:endParaRPr lang="zh-CN" altLang="en-US" dirty="0"/>
            </a:p>
          </p:txBody>
        </p:sp>
        <p:sp>
          <p:nvSpPr>
            <p:cNvPr id="267" name="箭头: 五边形 266">
              <a:extLst>
                <a:ext uri="{FF2B5EF4-FFF2-40B4-BE49-F238E27FC236}">
                  <a16:creationId xmlns:a16="http://schemas.microsoft.com/office/drawing/2014/main" id="{802E7941-BFF6-410A-9ACA-00308EDA6CAE}"/>
                </a:ext>
              </a:extLst>
            </p:cNvPr>
            <p:cNvSpPr/>
            <p:nvPr/>
          </p:nvSpPr>
          <p:spPr>
            <a:xfrm flipH="1">
              <a:off x="6120954" y="4519362"/>
              <a:ext cx="905764" cy="247845"/>
            </a:xfrm>
            <a:prstGeom prst="homePlate">
              <a:avLst/>
            </a:prstGeom>
            <a:ln w="12700">
              <a:solidFill>
                <a:srgbClr val="FF0000"/>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sz="1200" dirty="0"/>
                <a:t>I2S_SDO</a:t>
              </a:r>
              <a:endParaRPr lang="zh-CN" altLang="en-US" sz="1200" dirty="0"/>
            </a:p>
          </p:txBody>
        </p:sp>
        <p:sp>
          <p:nvSpPr>
            <p:cNvPr id="284" name="箭头: 五边形 283">
              <a:extLst>
                <a:ext uri="{FF2B5EF4-FFF2-40B4-BE49-F238E27FC236}">
                  <a16:creationId xmlns:a16="http://schemas.microsoft.com/office/drawing/2014/main" id="{BA91CDB3-394F-4AD6-A1E2-BF287A95F2EF}"/>
                </a:ext>
              </a:extLst>
            </p:cNvPr>
            <p:cNvSpPr/>
            <p:nvPr/>
          </p:nvSpPr>
          <p:spPr>
            <a:xfrm flipH="1">
              <a:off x="6120954" y="5135102"/>
              <a:ext cx="905764" cy="247845"/>
            </a:xfrm>
            <a:prstGeom prst="homePlat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1200" dirty="0"/>
                <a:t>UART</a:t>
              </a:r>
              <a:endParaRPr lang="zh-CN" altLang="en-US" sz="1200" dirty="0"/>
            </a:p>
          </p:txBody>
        </p:sp>
        <p:grpSp>
          <p:nvGrpSpPr>
            <p:cNvPr id="1055" name="组合 1054">
              <a:extLst>
                <a:ext uri="{FF2B5EF4-FFF2-40B4-BE49-F238E27FC236}">
                  <a16:creationId xmlns:a16="http://schemas.microsoft.com/office/drawing/2014/main" id="{A9BC5875-D022-4485-8DB4-B67A5BEEB0A6}"/>
                </a:ext>
              </a:extLst>
            </p:cNvPr>
            <p:cNvGrpSpPr/>
            <p:nvPr/>
          </p:nvGrpSpPr>
          <p:grpSpPr>
            <a:xfrm>
              <a:off x="511070" y="1700230"/>
              <a:ext cx="3071766" cy="4625837"/>
              <a:chOff x="511070" y="1700230"/>
              <a:chExt cx="3071766" cy="4694383"/>
            </a:xfrm>
          </p:grpSpPr>
          <p:sp>
            <p:nvSpPr>
              <p:cNvPr id="6" name="矩形: 圆角 5">
                <a:extLst>
                  <a:ext uri="{FF2B5EF4-FFF2-40B4-BE49-F238E27FC236}">
                    <a16:creationId xmlns:a16="http://schemas.microsoft.com/office/drawing/2014/main" id="{60474C48-C682-4976-9C85-99AA32425C26}"/>
                  </a:ext>
                </a:extLst>
              </p:cNvPr>
              <p:cNvSpPr/>
              <p:nvPr/>
            </p:nvSpPr>
            <p:spPr>
              <a:xfrm>
                <a:off x="511070" y="1700230"/>
                <a:ext cx="3041732" cy="4694383"/>
              </a:xfrm>
              <a:prstGeom prst="roundRect">
                <a:avLst>
                  <a:gd name="adj" fmla="val 11698"/>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400" b="1" dirty="0"/>
                  <a:t>SNC86**</a:t>
                </a:r>
              </a:p>
              <a:p>
                <a:pPr algn="ctr"/>
                <a:endParaRPr lang="en-US" altLang="zh-CN" sz="2400" b="1" dirty="0"/>
              </a:p>
              <a:p>
                <a:pPr algn="ctr"/>
                <a:endParaRPr lang="en-US" altLang="zh-CN" sz="2400" b="1" dirty="0"/>
              </a:p>
              <a:p>
                <a:pPr algn="ctr"/>
                <a:endParaRPr lang="en-US" altLang="zh-CN" sz="2400" b="1" dirty="0"/>
              </a:p>
              <a:p>
                <a:pPr algn="ctr"/>
                <a:endParaRPr lang="en-US" altLang="zh-CN" b="1"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zh-CN" altLang="en-US" dirty="0"/>
              </a:p>
            </p:txBody>
          </p:sp>
          <p:sp>
            <p:nvSpPr>
              <p:cNvPr id="186" name="矩形 185">
                <a:extLst>
                  <a:ext uri="{FF2B5EF4-FFF2-40B4-BE49-F238E27FC236}">
                    <a16:creationId xmlns:a16="http://schemas.microsoft.com/office/drawing/2014/main" id="{D809997B-8A5F-495A-84FA-630AC64B14D5}"/>
                  </a:ext>
                </a:extLst>
              </p:cNvPr>
              <p:cNvSpPr/>
              <p:nvPr/>
            </p:nvSpPr>
            <p:spPr>
              <a:xfrm>
                <a:off x="2241616" y="3480007"/>
                <a:ext cx="1323321" cy="944646"/>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zh-CN" altLang="en-US" sz="1200" dirty="0"/>
                  <a:t>参考信号</a:t>
                </a:r>
                <a:r>
                  <a:rPr lang="en-US" altLang="zh-CN" sz="1200" dirty="0"/>
                  <a:t>(AEC Reference signal)</a:t>
                </a:r>
              </a:p>
              <a:p>
                <a:endParaRPr lang="en-US" altLang="zh-CN" sz="1200" dirty="0"/>
              </a:p>
              <a:p>
                <a:endParaRPr lang="zh-CN" altLang="en-US" sz="1200" dirty="0"/>
              </a:p>
            </p:txBody>
          </p:sp>
          <p:sp>
            <p:nvSpPr>
              <p:cNvPr id="188" name="矩形 187">
                <a:extLst>
                  <a:ext uri="{FF2B5EF4-FFF2-40B4-BE49-F238E27FC236}">
                    <a16:creationId xmlns:a16="http://schemas.microsoft.com/office/drawing/2014/main" id="{3F515321-E965-4B6C-ADD0-ED6B65D3BC99}"/>
                  </a:ext>
                </a:extLst>
              </p:cNvPr>
              <p:cNvSpPr/>
              <p:nvPr/>
            </p:nvSpPr>
            <p:spPr>
              <a:xfrm>
                <a:off x="2225580" y="2493314"/>
                <a:ext cx="1323321" cy="80659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r>
                  <a:rPr lang="en-US" altLang="zh-CN" sz="1200" dirty="0"/>
                  <a:t>FB Mic </a:t>
                </a:r>
                <a:r>
                  <a:rPr lang="zh-CN" altLang="en-US" sz="1200" dirty="0"/>
                  <a:t>数据</a:t>
                </a:r>
                <a:endParaRPr lang="en-US" altLang="zh-CN" sz="1200" dirty="0"/>
              </a:p>
              <a:p>
                <a:pPr algn="r"/>
                <a:endParaRPr lang="en-US" altLang="zh-CN" sz="1200" dirty="0"/>
              </a:p>
              <a:p>
                <a:pPr algn="r"/>
                <a:endParaRPr lang="zh-CN" altLang="en-US" sz="1200" dirty="0"/>
              </a:p>
            </p:txBody>
          </p:sp>
          <p:sp>
            <p:nvSpPr>
              <p:cNvPr id="1083" name="椭圆 1082">
                <a:extLst>
                  <a:ext uri="{FF2B5EF4-FFF2-40B4-BE49-F238E27FC236}">
                    <a16:creationId xmlns:a16="http://schemas.microsoft.com/office/drawing/2014/main" id="{32C715B8-479E-4412-8F36-382483ECDF07}"/>
                  </a:ext>
                </a:extLst>
              </p:cNvPr>
              <p:cNvSpPr/>
              <p:nvPr/>
            </p:nvSpPr>
            <p:spPr>
              <a:xfrm>
                <a:off x="648070" y="3454617"/>
                <a:ext cx="1245163" cy="970036"/>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sz="1200" dirty="0"/>
                  <a:t>ENC </a:t>
                </a:r>
              </a:p>
              <a:p>
                <a:pPr algn="ctr"/>
                <a:r>
                  <a:rPr lang="zh-CN" altLang="en-US" sz="1200" dirty="0"/>
                  <a:t>降噪处理</a:t>
                </a:r>
              </a:p>
            </p:txBody>
          </p:sp>
          <p:cxnSp>
            <p:nvCxnSpPr>
              <p:cNvPr id="1085" name="连接符: 曲线 1084">
                <a:extLst>
                  <a:ext uri="{FF2B5EF4-FFF2-40B4-BE49-F238E27FC236}">
                    <a16:creationId xmlns:a16="http://schemas.microsoft.com/office/drawing/2014/main" id="{DE547417-B325-4120-A14B-A3520A6B8FE0}"/>
                  </a:ext>
                </a:extLst>
              </p:cNvPr>
              <p:cNvCxnSpPr>
                <a:cxnSpLocks/>
                <a:stCxn id="186" idx="1"/>
                <a:endCxn id="1083" idx="6"/>
              </p:cNvCxnSpPr>
              <p:nvPr/>
            </p:nvCxnSpPr>
            <p:spPr>
              <a:xfrm rot="10800000">
                <a:off x="1893234" y="3939635"/>
                <a:ext cx="348383" cy="12695"/>
              </a:xfrm>
              <a:prstGeom prst="curvedConnector3">
                <a:avLst>
                  <a:gd name="adj1" fmla="val 50000"/>
                </a:avLst>
              </a:prstGeom>
              <a:ln>
                <a:prstDash val="dash"/>
                <a:tailEnd type="triangle"/>
              </a:ln>
            </p:spPr>
            <p:style>
              <a:lnRef idx="2">
                <a:schemeClr val="accent6"/>
              </a:lnRef>
              <a:fillRef idx="0">
                <a:schemeClr val="accent6"/>
              </a:fillRef>
              <a:effectRef idx="1">
                <a:schemeClr val="accent6"/>
              </a:effectRef>
              <a:fontRef idx="minor">
                <a:schemeClr val="tx1"/>
              </a:fontRef>
            </p:style>
          </p:cxnSp>
          <p:cxnSp>
            <p:nvCxnSpPr>
              <p:cNvPr id="194" name="连接符: 曲线 193">
                <a:extLst>
                  <a:ext uri="{FF2B5EF4-FFF2-40B4-BE49-F238E27FC236}">
                    <a16:creationId xmlns:a16="http://schemas.microsoft.com/office/drawing/2014/main" id="{9757F577-2025-44F5-9CB8-3BB0155FE582}"/>
                  </a:ext>
                </a:extLst>
              </p:cNvPr>
              <p:cNvCxnSpPr>
                <a:cxnSpLocks/>
                <a:stCxn id="188" idx="1"/>
                <a:endCxn id="1083" idx="0"/>
              </p:cNvCxnSpPr>
              <p:nvPr/>
            </p:nvCxnSpPr>
            <p:spPr>
              <a:xfrm rot="10800000" flipV="1">
                <a:off x="1270652" y="2896611"/>
                <a:ext cx="954928" cy="558005"/>
              </a:xfrm>
              <a:prstGeom prst="curvedConnector2">
                <a:avLst/>
              </a:prstGeom>
              <a:ln>
                <a:prstDash val="dash"/>
                <a:tailEnd type="triangle"/>
              </a:ln>
            </p:spPr>
            <p:style>
              <a:lnRef idx="2">
                <a:schemeClr val="accent2"/>
              </a:lnRef>
              <a:fillRef idx="0">
                <a:schemeClr val="accent2"/>
              </a:fillRef>
              <a:effectRef idx="1">
                <a:schemeClr val="accent2"/>
              </a:effectRef>
              <a:fontRef idx="minor">
                <a:schemeClr val="tx1"/>
              </a:fontRef>
            </p:style>
          </p:cxnSp>
          <p:sp>
            <p:nvSpPr>
              <p:cNvPr id="130" name="箭头: 五边形 129">
                <a:extLst>
                  <a:ext uri="{FF2B5EF4-FFF2-40B4-BE49-F238E27FC236}">
                    <a16:creationId xmlns:a16="http://schemas.microsoft.com/office/drawing/2014/main" id="{7715FFA5-B323-488C-A3E1-9C2BD7B4069C}"/>
                  </a:ext>
                </a:extLst>
              </p:cNvPr>
              <p:cNvSpPr/>
              <p:nvPr/>
            </p:nvSpPr>
            <p:spPr>
              <a:xfrm>
                <a:off x="2656687" y="4662643"/>
                <a:ext cx="914915" cy="247846"/>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sz="1200" dirty="0"/>
                  <a:t>I2S_SDO</a:t>
                </a:r>
                <a:endParaRPr lang="zh-CN" altLang="en-US" sz="1200" dirty="0"/>
              </a:p>
            </p:txBody>
          </p:sp>
          <p:sp>
            <p:nvSpPr>
              <p:cNvPr id="203" name="箭头: 五边形 202">
                <a:extLst>
                  <a:ext uri="{FF2B5EF4-FFF2-40B4-BE49-F238E27FC236}">
                    <a16:creationId xmlns:a16="http://schemas.microsoft.com/office/drawing/2014/main" id="{29C0E01D-7177-49D4-BE4E-014EE35D4E0B}"/>
                  </a:ext>
                </a:extLst>
              </p:cNvPr>
              <p:cNvSpPr/>
              <p:nvPr/>
            </p:nvSpPr>
            <p:spPr>
              <a:xfrm flipH="1">
                <a:off x="2450486" y="2853436"/>
                <a:ext cx="1090523" cy="274779"/>
              </a:xfrm>
              <a:prstGeom prst="homePlat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a:t>A/DMIC1_IN</a:t>
                </a:r>
                <a:endParaRPr lang="zh-CN" altLang="en-US" sz="1200" dirty="0"/>
              </a:p>
            </p:txBody>
          </p:sp>
          <p:cxnSp>
            <p:nvCxnSpPr>
              <p:cNvPr id="219" name="连接符: 曲线 218">
                <a:extLst>
                  <a:ext uri="{FF2B5EF4-FFF2-40B4-BE49-F238E27FC236}">
                    <a16:creationId xmlns:a16="http://schemas.microsoft.com/office/drawing/2014/main" id="{B24D551C-5F0C-4567-B9CD-788328CE63E9}"/>
                  </a:ext>
                </a:extLst>
              </p:cNvPr>
              <p:cNvCxnSpPr>
                <a:cxnSpLocks/>
                <a:stCxn id="1083" idx="4"/>
                <a:endCxn id="130" idx="1"/>
              </p:cNvCxnSpPr>
              <p:nvPr/>
            </p:nvCxnSpPr>
            <p:spPr>
              <a:xfrm rot="16200000" flipH="1">
                <a:off x="1782713" y="3912591"/>
                <a:ext cx="361914" cy="1386035"/>
              </a:xfrm>
              <a:prstGeom prst="curvedConnector2">
                <a:avLst/>
              </a:prstGeom>
              <a:ln>
                <a:prstDash val="dash"/>
                <a:tailEnd type="triangle"/>
              </a:ln>
            </p:spPr>
            <p:style>
              <a:lnRef idx="2">
                <a:schemeClr val="accent5"/>
              </a:lnRef>
              <a:fillRef idx="0">
                <a:schemeClr val="accent5"/>
              </a:fillRef>
              <a:effectRef idx="1">
                <a:schemeClr val="accent5"/>
              </a:effectRef>
              <a:fontRef idx="minor">
                <a:schemeClr val="tx1"/>
              </a:fontRef>
            </p:style>
          </p:cxnSp>
          <p:sp>
            <p:nvSpPr>
              <p:cNvPr id="290" name="箭头: 五边形 289">
                <a:extLst>
                  <a:ext uri="{FF2B5EF4-FFF2-40B4-BE49-F238E27FC236}">
                    <a16:creationId xmlns:a16="http://schemas.microsoft.com/office/drawing/2014/main" id="{41BC51AF-BA40-45B0-A1E0-1230DE71250A}"/>
                  </a:ext>
                </a:extLst>
              </p:cNvPr>
              <p:cNvSpPr/>
              <p:nvPr/>
            </p:nvSpPr>
            <p:spPr>
              <a:xfrm>
                <a:off x="2633986" y="4985081"/>
                <a:ext cx="914915" cy="230641"/>
              </a:xfrm>
              <a:prstGeom prst="homePlat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1200" dirty="0"/>
                  <a:t>UART</a:t>
                </a:r>
                <a:endParaRPr lang="zh-CN" altLang="en-US" sz="1200" dirty="0"/>
              </a:p>
            </p:txBody>
          </p:sp>
          <p:sp>
            <p:nvSpPr>
              <p:cNvPr id="386" name="箭头: 五边形 385">
                <a:extLst>
                  <a:ext uri="{FF2B5EF4-FFF2-40B4-BE49-F238E27FC236}">
                    <a16:creationId xmlns:a16="http://schemas.microsoft.com/office/drawing/2014/main" id="{5F7D1439-EAC8-4118-83AA-99489148A9C7}"/>
                  </a:ext>
                </a:extLst>
              </p:cNvPr>
              <p:cNvSpPr/>
              <p:nvPr/>
            </p:nvSpPr>
            <p:spPr>
              <a:xfrm flipH="1">
                <a:off x="2613672" y="5384391"/>
                <a:ext cx="911276" cy="231584"/>
              </a:xfrm>
              <a:prstGeom prst="homePlat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200" dirty="0"/>
                  <a:t>Power</a:t>
                </a:r>
                <a:endParaRPr lang="zh-CN" altLang="en-US" sz="1200" dirty="0"/>
              </a:p>
            </p:txBody>
          </p:sp>
          <p:sp>
            <p:nvSpPr>
              <p:cNvPr id="398" name="箭头: 五边形 397">
                <a:extLst>
                  <a:ext uri="{FF2B5EF4-FFF2-40B4-BE49-F238E27FC236}">
                    <a16:creationId xmlns:a16="http://schemas.microsoft.com/office/drawing/2014/main" id="{C4BFA2D9-9D0A-4E5E-9224-BC83EF26A6CC}"/>
                  </a:ext>
                </a:extLst>
              </p:cNvPr>
              <p:cNvSpPr/>
              <p:nvPr/>
            </p:nvSpPr>
            <p:spPr>
              <a:xfrm flipH="1">
                <a:off x="2450486" y="5784644"/>
                <a:ext cx="1107855" cy="231584"/>
              </a:xfrm>
              <a:prstGeom prst="homePlat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200" dirty="0" err="1"/>
                  <a:t>DFU_Trigger</a:t>
                </a:r>
                <a:endParaRPr lang="zh-CN" altLang="en-US" sz="1200" dirty="0"/>
              </a:p>
            </p:txBody>
          </p:sp>
          <p:sp>
            <p:nvSpPr>
              <p:cNvPr id="223" name="箭头: 五边形 222">
                <a:extLst>
                  <a:ext uri="{FF2B5EF4-FFF2-40B4-BE49-F238E27FC236}">
                    <a16:creationId xmlns:a16="http://schemas.microsoft.com/office/drawing/2014/main" id="{BD774960-DB7C-479E-BCE4-814A658B4234}"/>
                  </a:ext>
                </a:extLst>
              </p:cNvPr>
              <p:cNvSpPr/>
              <p:nvPr/>
            </p:nvSpPr>
            <p:spPr>
              <a:xfrm>
                <a:off x="2667921" y="4043467"/>
                <a:ext cx="914915" cy="247846"/>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sz="1200" dirty="0"/>
                  <a:t>I2S_SDI</a:t>
                </a:r>
                <a:endParaRPr lang="zh-CN" altLang="en-US" sz="1200" dirty="0"/>
              </a:p>
            </p:txBody>
          </p:sp>
        </p:grpSp>
        <p:sp>
          <p:nvSpPr>
            <p:cNvPr id="330" name="箭头: 五边形 329">
              <a:extLst>
                <a:ext uri="{FF2B5EF4-FFF2-40B4-BE49-F238E27FC236}">
                  <a16:creationId xmlns:a16="http://schemas.microsoft.com/office/drawing/2014/main" id="{09A88449-6DF0-4CE2-84F7-EB1A1852BA58}"/>
                </a:ext>
              </a:extLst>
            </p:cNvPr>
            <p:cNvSpPr/>
            <p:nvPr/>
          </p:nvSpPr>
          <p:spPr>
            <a:xfrm flipH="1">
              <a:off x="6142203" y="4195049"/>
              <a:ext cx="867864" cy="252752"/>
            </a:xfrm>
            <a:prstGeom prst="homePlat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200" dirty="0"/>
                <a:t>DAC L</a:t>
              </a:r>
              <a:endParaRPr lang="zh-CN" altLang="en-US" sz="1200" dirty="0"/>
            </a:p>
          </p:txBody>
        </p:sp>
        <p:sp>
          <p:nvSpPr>
            <p:cNvPr id="370" name="箭头: 五边形 369">
              <a:extLst>
                <a:ext uri="{FF2B5EF4-FFF2-40B4-BE49-F238E27FC236}">
                  <a16:creationId xmlns:a16="http://schemas.microsoft.com/office/drawing/2014/main" id="{2D01E26A-0202-4215-BB5C-49E62C76EA2F}"/>
                </a:ext>
              </a:extLst>
            </p:cNvPr>
            <p:cNvSpPr/>
            <p:nvPr/>
          </p:nvSpPr>
          <p:spPr>
            <a:xfrm flipH="1">
              <a:off x="8140682" y="4642462"/>
              <a:ext cx="834756" cy="247847"/>
            </a:xfrm>
            <a:prstGeom prst="homePlat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altLang="zh-CN" sz="1200" dirty="0"/>
                <a:t>MIC_IN</a:t>
              </a:r>
              <a:endParaRPr lang="zh-CN" altLang="en-US" sz="1200" dirty="0"/>
            </a:p>
          </p:txBody>
        </p:sp>
        <p:pic>
          <p:nvPicPr>
            <p:cNvPr id="302" name="图片 301">
              <a:extLst>
                <a:ext uri="{FF2B5EF4-FFF2-40B4-BE49-F238E27FC236}">
                  <a16:creationId xmlns:a16="http://schemas.microsoft.com/office/drawing/2014/main" id="{484DBB1D-0B9E-422D-BED3-EDCEA15D7E02}"/>
                </a:ext>
              </a:extLst>
            </p:cNvPr>
            <p:cNvPicPr>
              <a:picLocks noChangeAspect="1"/>
            </p:cNvPicPr>
            <p:nvPr/>
          </p:nvPicPr>
          <p:blipFill rotWithShape="1">
            <a:blip r:embed="rId6"/>
            <a:srcRect l="7927" r="8373" b="6890"/>
            <a:stretch/>
          </p:blipFill>
          <p:spPr>
            <a:xfrm>
              <a:off x="6627326" y="2345007"/>
              <a:ext cx="518452" cy="762358"/>
            </a:xfrm>
            <a:prstGeom prst="rect">
              <a:avLst/>
            </a:prstGeom>
          </p:spPr>
        </p:pic>
        <p:cxnSp>
          <p:nvCxnSpPr>
            <p:cNvPr id="388" name="连接符: 曲线 387">
              <a:extLst>
                <a:ext uri="{FF2B5EF4-FFF2-40B4-BE49-F238E27FC236}">
                  <a16:creationId xmlns:a16="http://schemas.microsoft.com/office/drawing/2014/main" id="{A2010A5D-4465-4F29-A714-5DC5AE98A7CC}"/>
                </a:ext>
              </a:extLst>
            </p:cNvPr>
            <p:cNvCxnSpPr>
              <a:cxnSpLocks/>
              <a:stCxn id="427" idx="3"/>
              <a:endCxn id="386" idx="1"/>
            </p:cNvCxnSpPr>
            <p:nvPr/>
          </p:nvCxnSpPr>
          <p:spPr>
            <a:xfrm rot="10800000">
              <a:off x="3524949" y="5444698"/>
              <a:ext cx="2599799" cy="133291"/>
            </a:xfrm>
            <a:prstGeom prst="curvedConnector3">
              <a:avLst>
                <a:gd name="adj1" fmla="val 50000"/>
              </a:avLst>
            </a:prstGeom>
            <a:ln>
              <a:tailEnd type="triangle"/>
            </a:ln>
          </p:spPr>
          <p:style>
            <a:lnRef idx="1">
              <a:schemeClr val="accent3"/>
            </a:lnRef>
            <a:fillRef idx="0">
              <a:schemeClr val="accent3"/>
            </a:fillRef>
            <a:effectRef idx="0">
              <a:schemeClr val="accent3"/>
            </a:effectRef>
            <a:fontRef idx="minor">
              <a:schemeClr val="tx1"/>
            </a:fontRef>
          </p:style>
        </p:cxnSp>
        <p:sp>
          <p:nvSpPr>
            <p:cNvPr id="427" name="箭头: 五边形 426">
              <a:extLst>
                <a:ext uri="{FF2B5EF4-FFF2-40B4-BE49-F238E27FC236}">
                  <a16:creationId xmlns:a16="http://schemas.microsoft.com/office/drawing/2014/main" id="{608AA6E5-2342-4D8B-B20C-C2230363D52C}"/>
                </a:ext>
              </a:extLst>
            </p:cNvPr>
            <p:cNvSpPr/>
            <p:nvPr/>
          </p:nvSpPr>
          <p:spPr>
            <a:xfrm flipH="1">
              <a:off x="6124747" y="5462196"/>
              <a:ext cx="911275" cy="231584"/>
            </a:xfrm>
            <a:prstGeom prst="homePlat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200" dirty="0"/>
                <a:t>GPIO1</a:t>
              </a:r>
              <a:endParaRPr lang="zh-CN" altLang="en-US" sz="1200" dirty="0"/>
            </a:p>
          </p:txBody>
        </p:sp>
        <p:sp>
          <p:nvSpPr>
            <p:cNvPr id="428" name="箭头: 五边形 427">
              <a:extLst>
                <a:ext uri="{FF2B5EF4-FFF2-40B4-BE49-F238E27FC236}">
                  <a16:creationId xmlns:a16="http://schemas.microsoft.com/office/drawing/2014/main" id="{B78A7708-092B-4953-A35E-E067C9E0051E}"/>
                </a:ext>
              </a:extLst>
            </p:cNvPr>
            <p:cNvSpPr/>
            <p:nvPr/>
          </p:nvSpPr>
          <p:spPr>
            <a:xfrm flipH="1">
              <a:off x="6115442" y="5786509"/>
              <a:ext cx="911275" cy="231584"/>
            </a:xfrm>
            <a:prstGeom prst="homePlat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200" dirty="0"/>
                <a:t>GPIO2</a:t>
              </a:r>
              <a:endParaRPr lang="zh-CN" altLang="en-US" sz="1200" dirty="0"/>
            </a:p>
          </p:txBody>
        </p:sp>
        <p:sp>
          <p:nvSpPr>
            <p:cNvPr id="439" name="箭头: 五边形 438">
              <a:extLst>
                <a:ext uri="{FF2B5EF4-FFF2-40B4-BE49-F238E27FC236}">
                  <a16:creationId xmlns:a16="http://schemas.microsoft.com/office/drawing/2014/main" id="{DDFF1044-F767-4339-A28E-E1CF6B666E3A}"/>
                </a:ext>
              </a:extLst>
            </p:cNvPr>
            <p:cNvSpPr/>
            <p:nvPr/>
          </p:nvSpPr>
          <p:spPr>
            <a:xfrm>
              <a:off x="8129162" y="5147486"/>
              <a:ext cx="834754" cy="247847"/>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a:t>RF</a:t>
              </a:r>
              <a:endParaRPr lang="zh-CN" altLang="en-US" sz="1200" dirty="0"/>
            </a:p>
          </p:txBody>
        </p:sp>
        <p:sp>
          <p:nvSpPr>
            <p:cNvPr id="442" name="椭圆 441">
              <a:extLst>
                <a:ext uri="{FF2B5EF4-FFF2-40B4-BE49-F238E27FC236}">
                  <a16:creationId xmlns:a16="http://schemas.microsoft.com/office/drawing/2014/main" id="{6C72108B-A5AA-4983-823B-4724E3520D85}"/>
                </a:ext>
              </a:extLst>
            </p:cNvPr>
            <p:cNvSpPr/>
            <p:nvPr/>
          </p:nvSpPr>
          <p:spPr>
            <a:xfrm>
              <a:off x="5046223" y="802821"/>
              <a:ext cx="2592725" cy="2675948"/>
            </a:xfrm>
            <a:prstGeom prst="ellipse">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5" name="直接箭头连接符 94">
              <a:extLst>
                <a:ext uri="{FF2B5EF4-FFF2-40B4-BE49-F238E27FC236}">
                  <a16:creationId xmlns:a16="http://schemas.microsoft.com/office/drawing/2014/main" id="{BC8FF003-9AAD-410C-8DE7-6F4059884E8D}"/>
                </a:ext>
              </a:extLst>
            </p:cNvPr>
            <p:cNvCxnSpPr>
              <a:cxnSpLocks/>
              <a:stCxn id="7" idx="1"/>
            </p:cNvCxnSpPr>
            <p:nvPr/>
          </p:nvCxnSpPr>
          <p:spPr>
            <a:xfrm flipH="1" flipV="1">
              <a:off x="7595758" y="1769077"/>
              <a:ext cx="2268045" cy="435129"/>
            </a:xfrm>
            <a:prstGeom prst="straightConnector1">
              <a:avLst/>
            </a:prstGeom>
            <a:ln>
              <a:solidFill>
                <a:schemeClr val="accent5"/>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25" name="椭圆 24">
              <a:extLst>
                <a:ext uri="{FF2B5EF4-FFF2-40B4-BE49-F238E27FC236}">
                  <a16:creationId xmlns:a16="http://schemas.microsoft.com/office/drawing/2014/main" id="{2AD16FFC-4FC1-4965-9B4B-B76E1921BD32}"/>
                </a:ext>
              </a:extLst>
            </p:cNvPr>
            <p:cNvSpPr/>
            <p:nvPr/>
          </p:nvSpPr>
          <p:spPr>
            <a:xfrm>
              <a:off x="5999709" y="2119562"/>
              <a:ext cx="404683" cy="39193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a:extLst>
                <a:ext uri="{FF2B5EF4-FFF2-40B4-BE49-F238E27FC236}">
                  <a16:creationId xmlns:a16="http://schemas.microsoft.com/office/drawing/2014/main" id="{D1E081BD-47F7-4932-968D-576C2E4C955A}"/>
                </a:ext>
              </a:extLst>
            </p:cNvPr>
            <p:cNvSpPr/>
            <p:nvPr/>
          </p:nvSpPr>
          <p:spPr>
            <a:xfrm>
              <a:off x="7151839" y="2089799"/>
              <a:ext cx="404683" cy="39193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箭头: 五边形 90">
              <a:extLst>
                <a:ext uri="{FF2B5EF4-FFF2-40B4-BE49-F238E27FC236}">
                  <a16:creationId xmlns:a16="http://schemas.microsoft.com/office/drawing/2014/main" id="{9332C829-11CA-474C-A095-436D385B130D}"/>
                </a:ext>
              </a:extLst>
            </p:cNvPr>
            <p:cNvSpPr/>
            <p:nvPr/>
          </p:nvSpPr>
          <p:spPr>
            <a:xfrm flipH="1">
              <a:off x="6153821" y="3859869"/>
              <a:ext cx="867864" cy="252752"/>
            </a:xfrm>
            <a:prstGeom prst="homePlat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a:t>DAC R</a:t>
              </a:r>
              <a:endParaRPr lang="zh-CN" altLang="en-US" sz="1200" dirty="0"/>
            </a:p>
          </p:txBody>
        </p:sp>
        <p:sp>
          <p:nvSpPr>
            <p:cNvPr id="154" name="椭圆 153">
              <a:extLst>
                <a:ext uri="{FF2B5EF4-FFF2-40B4-BE49-F238E27FC236}">
                  <a16:creationId xmlns:a16="http://schemas.microsoft.com/office/drawing/2014/main" id="{A002E486-5B15-4309-8474-632617F7E3BB}"/>
                </a:ext>
              </a:extLst>
            </p:cNvPr>
            <p:cNvSpPr/>
            <p:nvPr/>
          </p:nvSpPr>
          <p:spPr>
            <a:xfrm>
              <a:off x="5569645" y="1933190"/>
              <a:ext cx="404683" cy="39193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a:extLst>
                <a:ext uri="{FF2B5EF4-FFF2-40B4-BE49-F238E27FC236}">
                  <a16:creationId xmlns:a16="http://schemas.microsoft.com/office/drawing/2014/main" id="{90394324-458D-4603-A955-8208F4FB153D}"/>
                </a:ext>
              </a:extLst>
            </p:cNvPr>
            <p:cNvSpPr/>
            <p:nvPr/>
          </p:nvSpPr>
          <p:spPr>
            <a:xfrm>
              <a:off x="7595758" y="1941974"/>
              <a:ext cx="404683" cy="39193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6" name="连接符: 肘形 125">
              <a:extLst>
                <a:ext uri="{FF2B5EF4-FFF2-40B4-BE49-F238E27FC236}">
                  <a16:creationId xmlns:a16="http://schemas.microsoft.com/office/drawing/2014/main" id="{BAB28B5C-3F32-44AD-976B-E9C28401E629}"/>
                </a:ext>
              </a:extLst>
            </p:cNvPr>
            <p:cNvCxnSpPr>
              <a:cxnSpLocks/>
              <a:stCxn id="25" idx="0"/>
              <a:endCxn id="203" idx="1"/>
            </p:cNvCxnSpPr>
            <p:nvPr/>
          </p:nvCxnSpPr>
          <p:spPr>
            <a:xfrm rot="16200000" flipH="1" flipV="1">
              <a:off x="4445320" y="1215250"/>
              <a:ext cx="852419" cy="2661042"/>
            </a:xfrm>
            <a:prstGeom prst="bentConnector4">
              <a:avLst>
                <a:gd name="adj1" fmla="val -26818"/>
                <a:gd name="adj2" fmla="val 5380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81" name="连接符: 肘形 180">
              <a:extLst>
                <a:ext uri="{FF2B5EF4-FFF2-40B4-BE49-F238E27FC236}">
                  <a16:creationId xmlns:a16="http://schemas.microsoft.com/office/drawing/2014/main" id="{6DCAA363-B6DC-437E-8DF5-DE32BD08017E}"/>
                </a:ext>
              </a:extLst>
            </p:cNvPr>
            <p:cNvCxnSpPr>
              <a:cxnSpLocks/>
              <a:stCxn id="91" idx="3"/>
              <a:endCxn id="154" idx="2"/>
            </p:cNvCxnSpPr>
            <p:nvPr/>
          </p:nvCxnSpPr>
          <p:spPr>
            <a:xfrm rot="10800000">
              <a:off x="5569645" y="2129159"/>
              <a:ext cx="584176" cy="1857087"/>
            </a:xfrm>
            <a:prstGeom prst="bentConnector3">
              <a:avLst>
                <a:gd name="adj1" fmla="val 139132"/>
              </a:avLst>
            </a:prstGeom>
            <a:ln>
              <a:tailEnd type="triangle"/>
            </a:ln>
          </p:spPr>
          <p:style>
            <a:lnRef idx="2">
              <a:schemeClr val="accent6"/>
            </a:lnRef>
            <a:fillRef idx="0">
              <a:schemeClr val="accent6"/>
            </a:fillRef>
            <a:effectRef idx="1">
              <a:schemeClr val="accent6"/>
            </a:effectRef>
            <a:fontRef idx="minor">
              <a:schemeClr val="tx1"/>
            </a:fontRef>
          </p:style>
        </p:cxnSp>
        <p:sp>
          <p:nvSpPr>
            <p:cNvPr id="232" name="箭头: 五边形 231">
              <a:extLst>
                <a:ext uri="{FF2B5EF4-FFF2-40B4-BE49-F238E27FC236}">
                  <a16:creationId xmlns:a16="http://schemas.microsoft.com/office/drawing/2014/main" id="{AC06B9B8-DD3B-4F36-8944-04478F043B60}"/>
                </a:ext>
              </a:extLst>
            </p:cNvPr>
            <p:cNvSpPr/>
            <p:nvPr/>
          </p:nvSpPr>
          <p:spPr>
            <a:xfrm flipH="1">
              <a:off x="6120954" y="4833249"/>
              <a:ext cx="905764" cy="247845"/>
            </a:xfrm>
            <a:prstGeom prst="homePlate">
              <a:avLst/>
            </a:prstGeom>
            <a:ln w="12700">
              <a:solidFill>
                <a:srgbClr val="FF0000"/>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sz="1200" dirty="0"/>
                <a:t>I2S_SDI</a:t>
              </a:r>
              <a:endParaRPr lang="zh-CN" altLang="en-US" sz="1200" dirty="0"/>
            </a:p>
          </p:txBody>
        </p:sp>
        <p:cxnSp>
          <p:nvCxnSpPr>
            <p:cNvPr id="275" name="连接符: 肘形 274">
              <a:extLst>
                <a:ext uri="{FF2B5EF4-FFF2-40B4-BE49-F238E27FC236}">
                  <a16:creationId xmlns:a16="http://schemas.microsoft.com/office/drawing/2014/main" id="{943EAE80-4CBE-4306-A2D7-5B0C12AFF590}"/>
                </a:ext>
              </a:extLst>
            </p:cNvPr>
            <p:cNvCxnSpPr>
              <a:cxnSpLocks/>
              <a:stCxn id="232" idx="1"/>
              <a:endCxn id="439" idx="1"/>
            </p:cNvCxnSpPr>
            <p:nvPr/>
          </p:nvCxnSpPr>
          <p:spPr>
            <a:xfrm>
              <a:off x="7026718" y="4957172"/>
              <a:ext cx="1102444" cy="314238"/>
            </a:xfrm>
            <a:prstGeom prst="bentConnector3">
              <a:avLst>
                <a:gd name="adj1" fmla="val 50000"/>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278" name="连接符: 肘形 277">
              <a:extLst>
                <a:ext uri="{FF2B5EF4-FFF2-40B4-BE49-F238E27FC236}">
                  <a16:creationId xmlns:a16="http://schemas.microsoft.com/office/drawing/2014/main" id="{2AEE7789-741D-4960-AD77-72FB1E38CA02}"/>
                </a:ext>
              </a:extLst>
            </p:cNvPr>
            <p:cNvCxnSpPr>
              <a:cxnSpLocks/>
              <a:stCxn id="91" idx="1"/>
              <a:endCxn id="267" idx="1"/>
            </p:cNvCxnSpPr>
            <p:nvPr/>
          </p:nvCxnSpPr>
          <p:spPr>
            <a:xfrm>
              <a:off x="7021685" y="3986245"/>
              <a:ext cx="5033" cy="657040"/>
            </a:xfrm>
            <a:prstGeom prst="bentConnector3">
              <a:avLst>
                <a:gd name="adj1" fmla="val 4642023"/>
              </a:avLst>
            </a:prstGeom>
            <a:ln>
              <a:prstDash val="dash"/>
              <a:tailEnd type="triangle"/>
            </a:ln>
          </p:spPr>
          <p:style>
            <a:lnRef idx="2">
              <a:schemeClr val="accent6"/>
            </a:lnRef>
            <a:fillRef idx="0">
              <a:schemeClr val="accent6"/>
            </a:fillRef>
            <a:effectRef idx="1">
              <a:schemeClr val="accent6"/>
            </a:effectRef>
            <a:fontRef idx="minor">
              <a:schemeClr val="tx1"/>
            </a:fontRef>
          </p:style>
        </p:cxnSp>
        <p:cxnSp>
          <p:nvCxnSpPr>
            <p:cNvPr id="68" name="连接符: 肘形 67">
              <a:extLst>
                <a:ext uri="{FF2B5EF4-FFF2-40B4-BE49-F238E27FC236}">
                  <a16:creationId xmlns:a16="http://schemas.microsoft.com/office/drawing/2014/main" id="{D8340D78-38A6-496E-A7EF-2B76DCAB1852}"/>
                </a:ext>
              </a:extLst>
            </p:cNvPr>
            <p:cNvCxnSpPr>
              <a:cxnSpLocks/>
              <a:stCxn id="302" idx="3"/>
              <a:endCxn id="370" idx="1"/>
            </p:cNvCxnSpPr>
            <p:nvPr/>
          </p:nvCxnSpPr>
          <p:spPr>
            <a:xfrm>
              <a:off x="7145778" y="2726186"/>
              <a:ext cx="1829660" cy="2040200"/>
            </a:xfrm>
            <a:prstGeom prst="bentConnector3">
              <a:avLst>
                <a:gd name="adj1" fmla="val 112494"/>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66" name="连接符: 肘形 65">
              <a:extLst>
                <a:ext uri="{FF2B5EF4-FFF2-40B4-BE49-F238E27FC236}">
                  <a16:creationId xmlns:a16="http://schemas.microsoft.com/office/drawing/2014/main" id="{10B4E98F-7A75-490E-8A95-BDD8107ECF5E}"/>
                </a:ext>
              </a:extLst>
            </p:cNvPr>
            <p:cNvCxnSpPr>
              <a:cxnSpLocks/>
              <a:stCxn id="267" idx="3"/>
              <a:endCxn id="223" idx="3"/>
            </p:cNvCxnSpPr>
            <p:nvPr/>
          </p:nvCxnSpPr>
          <p:spPr>
            <a:xfrm rot="10800000">
              <a:off x="3582836" y="4131367"/>
              <a:ext cx="2538118" cy="511919"/>
            </a:xfrm>
            <a:prstGeom prst="bentConnector3">
              <a:avLst>
                <a:gd name="adj1" fmla="val 50000"/>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74" name="连接符: 肘形 73">
              <a:extLst>
                <a:ext uri="{FF2B5EF4-FFF2-40B4-BE49-F238E27FC236}">
                  <a16:creationId xmlns:a16="http://schemas.microsoft.com/office/drawing/2014/main" id="{71E7CC43-6A49-4011-9B3E-9B5505CC8D09}"/>
                </a:ext>
              </a:extLst>
            </p:cNvPr>
            <p:cNvCxnSpPr>
              <a:cxnSpLocks/>
              <a:stCxn id="130" idx="3"/>
              <a:endCxn id="232" idx="3"/>
            </p:cNvCxnSpPr>
            <p:nvPr/>
          </p:nvCxnSpPr>
          <p:spPr>
            <a:xfrm>
              <a:off x="3571602" y="4741501"/>
              <a:ext cx="2549352" cy="215671"/>
            </a:xfrm>
            <a:prstGeom prst="bentConnector3">
              <a:avLst>
                <a:gd name="adj1" fmla="val 50000"/>
              </a:avLst>
            </a:prstGeom>
            <a:ln>
              <a:tailEnd type="triangle"/>
            </a:ln>
          </p:spPr>
          <p:style>
            <a:lnRef idx="2">
              <a:schemeClr val="accent5"/>
            </a:lnRef>
            <a:fillRef idx="0">
              <a:schemeClr val="accent5"/>
            </a:fillRef>
            <a:effectRef idx="1">
              <a:schemeClr val="accent5"/>
            </a:effectRef>
            <a:fontRef idx="minor">
              <a:schemeClr val="tx1"/>
            </a:fontRef>
          </p:style>
        </p:cxnSp>
        <p:sp>
          <p:nvSpPr>
            <p:cNvPr id="26" name="矩形 25">
              <a:extLst>
                <a:ext uri="{FF2B5EF4-FFF2-40B4-BE49-F238E27FC236}">
                  <a16:creationId xmlns:a16="http://schemas.microsoft.com/office/drawing/2014/main" id="{C5C94E59-6C91-4AAE-BB8B-7D35A6EDB7E2}"/>
                </a:ext>
              </a:extLst>
            </p:cNvPr>
            <p:cNvSpPr/>
            <p:nvPr/>
          </p:nvSpPr>
          <p:spPr>
            <a:xfrm>
              <a:off x="4185331" y="5399506"/>
              <a:ext cx="914400" cy="2315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Switch</a:t>
              </a:r>
              <a:endParaRPr lang="zh-CN" altLang="en-US" dirty="0"/>
            </a:p>
          </p:txBody>
        </p:sp>
        <p:sp>
          <p:nvSpPr>
            <p:cNvPr id="119" name="箭头: 五边形 118">
              <a:extLst>
                <a:ext uri="{FF2B5EF4-FFF2-40B4-BE49-F238E27FC236}">
                  <a16:creationId xmlns:a16="http://schemas.microsoft.com/office/drawing/2014/main" id="{5A809110-1806-4449-8E03-8CB7990B80D4}"/>
                </a:ext>
              </a:extLst>
            </p:cNvPr>
            <p:cNvSpPr/>
            <p:nvPr/>
          </p:nvSpPr>
          <p:spPr>
            <a:xfrm flipH="1">
              <a:off x="511070" y="5617951"/>
              <a:ext cx="867864" cy="252752"/>
            </a:xfrm>
            <a:prstGeom prst="homePlate">
              <a:avLst/>
            </a:prstGeom>
            <a:solidFill>
              <a:schemeClr val="bg2"/>
            </a:soli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a:solidFill>
                    <a:schemeClr val="tx1"/>
                  </a:solidFill>
                </a:rPr>
                <a:t>USB-DP</a:t>
              </a:r>
              <a:endParaRPr lang="zh-CN" altLang="en-US" sz="1200" dirty="0">
                <a:solidFill>
                  <a:schemeClr val="tx1"/>
                </a:solidFill>
              </a:endParaRPr>
            </a:p>
          </p:txBody>
        </p:sp>
        <p:sp>
          <p:nvSpPr>
            <p:cNvPr id="120" name="箭头: 五边形 119">
              <a:extLst>
                <a:ext uri="{FF2B5EF4-FFF2-40B4-BE49-F238E27FC236}">
                  <a16:creationId xmlns:a16="http://schemas.microsoft.com/office/drawing/2014/main" id="{19211CD5-921F-43DD-BFB7-2D0F51657D9E}"/>
                </a:ext>
              </a:extLst>
            </p:cNvPr>
            <p:cNvSpPr/>
            <p:nvPr/>
          </p:nvSpPr>
          <p:spPr>
            <a:xfrm flipH="1">
              <a:off x="506212" y="5236502"/>
              <a:ext cx="867864" cy="252752"/>
            </a:xfrm>
            <a:prstGeom prst="homePlate">
              <a:avLst/>
            </a:prstGeom>
            <a:solidFill>
              <a:schemeClr val="bg2"/>
            </a:soli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a:solidFill>
                    <a:schemeClr val="tx1"/>
                  </a:solidFill>
                </a:rPr>
                <a:t>USB-DM</a:t>
              </a:r>
              <a:endParaRPr lang="zh-CN" altLang="en-US" sz="1200" dirty="0">
                <a:solidFill>
                  <a:schemeClr val="tx1"/>
                </a:solidFill>
              </a:endParaRPr>
            </a:p>
          </p:txBody>
        </p:sp>
        <p:sp>
          <p:nvSpPr>
            <p:cNvPr id="69" name="矩形 68">
              <a:extLst>
                <a:ext uri="{FF2B5EF4-FFF2-40B4-BE49-F238E27FC236}">
                  <a16:creationId xmlns:a16="http://schemas.microsoft.com/office/drawing/2014/main" id="{3FD53091-7C90-4227-8699-47F38EF28F9C}"/>
                </a:ext>
              </a:extLst>
            </p:cNvPr>
            <p:cNvSpPr/>
            <p:nvPr/>
          </p:nvSpPr>
          <p:spPr>
            <a:xfrm>
              <a:off x="366189" y="4890309"/>
              <a:ext cx="1145039" cy="1138382"/>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sz="1400" dirty="0">
                  <a:solidFill>
                    <a:schemeClr val="tx1"/>
                  </a:solidFill>
                </a:rPr>
                <a:t>测试预留</a:t>
              </a:r>
            </a:p>
          </p:txBody>
        </p:sp>
        <p:cxnSp>
          <p:nvCxnSpPr>
            <p:cNvPr id="71" name="连接符: 肘形 70">
              <a:extLst>
                <a:ext uri="{FF2B5EF4-FFF2-40B4-BE49-F238E27FC236}">
                  <a16:creationId xmlns:a16="http://schemas.microsoft.com/office/drawing/2014/main" id="{69CD3A70-A68A-4D8E-A370-1C6ECA578A9B}"/>
                </a:ext>
              </a:extLst>
            </p:cNvPr>
            <p:cNvCxnSpPr>
              <a:stCxn id="290" idx="3"/>
              <a:endCxn id="284" idx="3"/>
            </p:cNvCxnSpPr>
            <p:nvPr/>
          </p:nvCxnSpPr>
          <p:spPr>
            <a:xfrm>
              <a:off x="3548901" y="5050754"/>
              <a:ext cx="2572053" cy="208271"/>
            </a:xfrm>
            <a:prstGeom prst="bentConnector3">
              <a:avLst/>
            </a:prstGeom>
            <a:ln>
              <a:headEnd type="triangle"/>
              <a:tailEnd type="triangle"/>
            </a:ln>
          </p:spPr>
          <p:style>
            <a:lnRef idx="2">
              <a:schemeClr val="accent4"/>
            </a:lnRef>
            <a:fillRef idx="0">
              <a:schemeClr val="accent4"/>
            </a:fillRef>
            <a:effectRef idx="1">
              <a:schemeClr val="accent4"/>
            </a:effectRef>
            <a:fontRef idx="minor">
              <a:schemeClr val="tx1"/>
            </a:fontRef>
          </p:style>
        </p:cxnSp>
        <p:cxnSp>
          <p:nvCxnSpPr>
            <p:cNvPr id="73" name="连接符: 肘形 72">
              <a:extLst>
                <a:ext uri="{FF2B5EF4-FFF2-40B4-BE49-F238E27FC236}">
                  <a16:creationId xmlns:a16="http://schemas.microsoft.com/office/drawing/2014/main" id="{9FBD94A0-AA59-41CF-A8D1-AB681C17BE9A}"/>
                </a:ext>
              </a:extLst>
            </p:cNvPr>
            <p:cNvCxnSpPr>
              <a:stCxn id="428" idx="3"/>
              <a:endCxn id="398" idx="1"/>
            </p:cNvCxnSpPr>
            <p:nvPr/>
          </p:nvCxnSpPr>
          <p:spPr>
            <a:xfrm rot="10800000">
              <a:off x="3558342" y="5839107"/>
              <a:ext cx="2557101" cy="63195"/>
            </a:xfrm>
            <a:prstGeom prst="bentConnector3">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31" name="连接符: 肘形 130">
              <a:extLst>
                <a:ext uri="{FF2B5EF4-FFF2-40B4-BE49-F238E27FC236}">
                  <a16:creationId xmlns:a16="http://schemas.microsoft.com/office/drawing/2014/main" id="{2A8211BC-7BBF-4579-9FA1-07B5950B1736}"/>
                </a:ext>
              </a:extLst>
            </p:cNvPr>
            <p:cNvCxnSpPr>
              <a:cxnSpLocks/>
              <a:stCxn id="370" idx="3"/>
              <a:endCxn id="267" idx="1"/>
            </p:cNvCxnSpPr>
            <p:nvPr/>
          </p:nvCxnSpPr>
          <p:spPr>
            <a:xfrm rot="10800000">
              <a:off x="7026718" y="4643286"/>
              <a:ext cx="1113964" cy="123101"/>
            </a:xfrm>
            <a:prstGeom prst="bentConnector3">
              <a:avLst>
                <a:gd name="adj1" fmla="val 50000"/>
              </a:avLst>
            </a:prstGeom>
            <a:ln>
              <a:prstDash val="dash"/>
              <a:tailEnd type="triangle"/>
            </a:ln>
          </p:spPr>
          <p:style>
            <a:lnRef idx="2">
              <a:schemeClr val="accent6"/>
            </a:lnRef>
            <a:fillRef idx="0">
              <a:schemeClr val="accent6"/>
            </a:fillRef>
            <a:effectRef idx="1">
              <a:schemeClr val="accent6"/>
            </a:effectRef>
            <a:fontRef idx="minor">
              <a:schemeClr val="tx1"/>
            </a:fontRef>
          </p:style>
        </p:cxnSp>
        <p:sp>
          <p:nvSpPr>
            <p:cNvPr id="83" name="文本框 82">
              <a:extLst>
                <a:ext uri="{FF2B5EF4-FFF2-40B4-BE49-F238E27FC236}">
                  <a16:creationId xmlns:a16="http://schemas.microsoft.com/office/drawing/2014/main" id="{6F014C96-1B8B-4A51-ADE7-865CED35378F}"/>
                </a:ext>
              </a:extLst>
            </p:cNvPr>
            <p:cNvSpPr txBox="1"/>
            <p:nvPr/>
          </p:nvSpPr>
          <p:spPr>
            <a:xfrm>
              <a:off x="9347514" y="5216726"/>
              <a:ext cx="2364176" cy="954107"/>
            </a:xfrm>
            <a:prstGeom prst="rect">
              <a:avLst/>
            </a:prstGeom>
            <a:solidFill>
              <a:schemeClr val="accent4">
                <a:lumMod val="20000"/>
                <a:lumOff val="80000"/>
              </a:schemeClr>
            </a:solidFill>
          </p:spPr>
          <p:txBody>
            <a:bodyPr wrap="square" rtlCol="0">
              <a:spAutoFit/>
            </a:bodyPr>
            <a:lstStyle/>
            <a:p>
              <a:r>
                <a:rPr lang="en-US" altLang="zh-CN" sz="1400" b="1" dirty="0"/>
                <a:t>Note</a:t>
              </a:r>
              <a:r>
                <a:rPr lang="zh-CN" altLang="en-US" sz="1400" b="1" dirty="0"/>
                <a:t>：</a:t>
              </a:r>
              <a:endParaRPr lang="en-US" altLang="zh-CN" sz="1400" dirty="0"/>
            </a:p>
            <a:p>
              <a:r>
                <a:rPr lang="zh-CN" altLang="en-US" sz="1400" dirty="0"/>
                <a:t>    该框图适用于蓝牙芯片能支持</a:t>
              </a:r>
              <a:r>
                <a:rPr lang="en-US" altLang="zh-CN" sz="1400" dirty="0"/>
                <a:t>I2S</a:t>
              </a:r>
              <a:r>
                <a:rPr lang="zh-CN" altLang="en-US" sz="1400" dirty="0"/>
                <a:t>的全双工通讯，从而实现数字信号回采方案。</a:t>
              </a:r>
            </a:p>
          </p:txBody>
        </p:sp>
      </p:grpSp>
      <p:sp>
        <p:nvSpPr>
          <p:cNvPr id="2" name="页脚占位符 1">
            <a:extLst>
              <a:ext uri="{FF2B5EF4-FFF2-40B4-BE49-F238E27FC236}">
                <a16:creationId xmlns:a16="http://schemas.microsoft.com/office/drawing/2014/main" id="{EDF7B750-0DF9-4F86-A532-D09886E09864}"/>
              </a:ext>
            </a:extLst>
          </p:cNvPr>
          <p:cNvSpPr>
            <a:spLocks noGrp="1"/>
          </p:cNvSpPr>
          <p:nvPr>
            <p:ph type="ftr" sz="quarter" idx="11"/>
          </p:nvPr>
        </p:nvSpPr>
        <p:spPr/>
        <p:txBody>
          <a:bodyPr/>
          <a:lstStyle/>
          <a:p>
            <a:r>
              <a:rPr lang="en-US" altLang="zh-CN"/>
              <a:t>Copyright (c) 2021 Soundec Co. Ltd</a:t>
            </a:r>
            <a:endParaRPr lang="zh-CN" altLang="en-US"/>
          </a:p>
        </p:txBody>
      </p:sp>
      <p:sp>
        <p:nvSpPr>
          <p:cNvPr id="3" name="灯片编号占位符 2">
            <a:extLst>
              <a:ext uri="{FF2B5EF4-FFF2-40B4-BE49-F238E27FC236}">
                <a16:creationId xmlns:a16="http://schemas.microsoft.com/office/drawing/2014/main" id="{AC94B92D-6293-4CB6-8070-1348DC735F10}"/>
              </a:ext>
            </a:extLst>
          </p:cNvPr>
          <p:cNvSpPr>
            <a:spLocks noGrp="1"/>
          </p:cNvSpPr>
          <p:nvPr>
            <p:ph type="sldNum" sz="quarter" idx="12"/>
          </p:nvPr>
        </p:nvSpPr>
        <p:spPr/>
        <p:txBody>
          <a:bodyPr/>
          <a:lstStyle/>
          <a:p>
            <a:fld id="{D073D674-E3E4-4526-833A-3C6FF61CD9A1}" type="slidenum">
              <a:rPr lang="zh-CN" altLang="en-US" smtClean="0"/>
              <a:t>4</a:t>
            </a:fld>
            <a:endParaRPr lang="zh-CN" altLang="en-US"/>
          </a:p>
        </p:txBody>
      </p:sp>
      <p:sp>
        <p:nvSpPr>
          <p:cNvPr id="5" name="矩形 4">
            <a:extLst>
              <a:ext uri="{FF2B5EF4-FFF2-40B4-BE49-F238E27FC236}">
                <a16:creationId xmlns:a16="http://schemas.microsoft.com/office/drawing/2014/main" id="{DD347974-4C3B-43F0-BD83-B834566B310D}"/>
              </a:ext>
            </a:extLst>
          </p:cNvPr>
          <p:cNvSpPr/>
          <p:nvPr/>
        </p:nvSpPr>
        <p:spPr>
          <a:xfrm rot="20020280">
            <a:off x="680137" y="2320666"/>
            <a:ext cx="10119771" cy="19724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0" b="1" dirty="0" err="1">
                <a:solidFill>
                  <a:schemeClr val="tx1">
                    <a:alpha val="22000"/>
                  </a:schemeClr>
                </a:solidFill>
              </a:rPr>
              <a:t>Soundec</a:t>
            </a:r>
            <a:r>
              <a:rPr lang="en-US" altLang="zh-CN" sz="8000" b="1" dirty="0">
                <a:solidFill>
                  <a:schemeClr val="tx1">
                    <a:alpha val="22000"/>
                  </a:schemeClr>
                </a:solidFill>
              </a:rPr>
              <a:t> Confidential</a:t>
            </a:r>
            <a:endParaRPr lang="zh-CN" altLang="en-US" sz="8000" b="1" dirty="0">
              <a:solidFill>
                <a:schemeClr val="tx1">
                  <a:alpha val="22000"/>
                </a:schemeClr>
              </a:solidFill>
            </a:endParaRPr>
          </a:p>
        </p:txBody>
      </p:sp>
      <p:sp>
        <p:nvSpPr>
          <p:cNvPr id="244" name="标题 1">
            <a:extLst>
              <a:ext uri="{FF2B5EF4-FFF2-40B4-BE49-F238E27FC236}">
                <a16:creationId xmlns:a16="http://schemas.microsoft.com/office/drawing/2014/main" id="{FF77BDE1-9C7B-440C-B2BC-516909D50872}"/>
              </a:ext>
            </a:extLst>
          </p:cNvPr>
          <p:cNvSpPr>
            <a:spLocks noGrp="1"/>
          </p:cNvSpPr>
          <p:nvPr>
            <p:ph type="title"/>
          </p:nvPr>
        </p:nvSpPr>
        <p:spPr>
          <a:xfrm>
            <a:off x="838200" y="365125"/>
            <a:ext cx="10515600" cy="1325563"/>
          </a:xfrm>
        </p:spPr>
        <p:txBody>
          <a:bodyPr/>
          <a:lstStyle/>
          <a:p>
            <a:r>
              <a:rPr lang="zh-CN" altLang="en-US" dirty="0"/>
              <a:t>方案框图</a:t>
            </a:r>
            <a:r>
              <a:rPr lang="zh-CN" altLang="en-US" sz="3200" dirty="0"/>
              <a:t>（右耳，数字回采）</a:t>
            </a:r>
            <a:endParaRPr lang="zh-CN" altLang="en-US" dirty="0"/>
          </a:p>
        </p:txBody>
      </p:sp>
    </p:spTree>
    <p:extLst>
      <p:ext uri="{BB962C8B-B14F-4D97-AF65-F5344CB8AC3E}">
        <p14:creationId xmlns:p14="http://schemas.microsoft.com/office/powerpoint/2010/main" val="2018224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3" name="图片 282">
            <a:extLst>
              <a:ext uri="{FF2B5EF4-FFF2-40B4-BE49-F238E27FC236}">
                <a16:creationId xmlns:a16="http://schemas.microsoft.com/office/drawing/2014/main" id="{29688F8D-E42B-46CE-B2BC-EAEA1B6064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09179" y="176926"/>
            <a:ext cx="3251367" cy="1054154"/>
          </a:xfrm>
          <a:prstGeom prst="rect">
            <a:avLst/>
          </a:prstGeom>
        </p:spPr>
      </p:pic>
      <p:grpSp>
        <p:nvGrpSpPr>
          <p:cNvPr id="94" name="组合 93">
            <a:extLst>
              <a:ext uri="{FF2B5EF4-FFF2-40B4-BE49-F238E27FC236}">
                <a16:creationId xmlns:a16="http://schemas.microsoft.com/office/drawing/2014/main" id="{B54404F0-9F81-4EBC-891B-5FB9BF71AD36}"/>
              </a:ext>
            </a:extLst>
          </p:cNvPr>
          <p:cNvGrpSpPr/>
          <p:nvPr/>
        </p:nvGrpSpPr>
        <p:grpSpPr>
          <a:xfrm>
            <a:off x="515045" y="1044360"/>
            <a:ext cx="11345501" cy="5530916"/>
            <a:chOff x="366189" y="795151"/>
            <a:chExt cx="11345501" cy="5530916"/>
          </a:xfrm>
        </p:grpSpPr>
        <p:pic>
          <p:nvPicPr>
            <p:cNvPr id="49" name="图片 48">
              <a:extLst>
                <a:ext uri="{FF2B5EF4-FFF2-40B4-BE49-F238E27FC236}">
                  <a16:creationId xmlns:a16="http://schemas.microsoft.com/office/drawing/2014/main" id="{24452670-7FE9-4D72-9E76-59753368F54A}"/>
                </a:ext>
              </a:extLst>
            </p:cNvPr>
            <p:cNvPicPr>
              <a:picLocks noChangeAspect="1"/>
            </p:cNvPicPr>
            <p:nvPr/>
          </p:nvPicPr>
          <p:blipFill>
            <a:blip r:embed="rId4"/>
            <a:stretch>
              <a:fillRect/>
            </a:stretch>
          </p:blipFill>
          <p:spPr>
            <a:xfrm>
              <a:off x="9543033" y="2168722"/>
              <a:ext cx="2101224" cy="2398743"/>
            </a:xfrm>
            <a:prstGeom prst="rect">
              <a:avLst/>
            </a:prstGeom>
          </p:spPr>
        </p:pic>
        <p:pic>
          <p:nvPicPr>
            <p:cNvPr id="20" name="图片 19">
              <a:extLst>
                <a:ext uri="{FF2B5EF4-FFF2-40B4-BE49-F238E27FC236}">
                  <a16:creationId xmlns:a16="http://schemas.microsoft.com/office/drawing/2014/main" id="{4BAC0DEF-F7AA-4C4D-ACE6-7D0347E8DEE8}"/>
                </a:ext>
              </a:extLst>
            </p:cNvPr>
            <p:cNvPicPr>
              <a:picLocks noChangeAspect="1"/>
            </p:cNvPicPr>
            <p:nvPr/>
          </p:nvPicPr>
          <p:blipFill rotWithShape="1">
            <a:blip r:embed="rId5"/>
            <a:srcRect r="52407"/>
            <a:stretch/>
          </p:blipFill>
          <p:spPr>
            <a:xfrm>
              <a:off x="5093427" y="795151"/>
              <a:ext cx="1650630" cy="2706983"/>
            </a:xfrm>
            <a:prstGeom prst="rect">
              <a:avLst/>
            </a:prstGeom>
          </p:spPr>
        </p:pic>
        <p:sp>
          <p:nvSpPr>
            <p:cNvPr id="7" name="椭圆 6">
              <a:extLst>
                <a:ext uri="{FF2B5EF4-FFF2-40B4-BE49-F238E27FC236}">
                  <a16:creationId xmlns:a16="http://schemas.microsoft.com/office/drawing/2014/main" id="{4FF2FBF6-C51D-440C-BED6-4CA2DE5459B4}"/>
                </a:ext>
              </a:extLst>
            </p:cNvPr>
            <p:cNvSpPr/>
            <p:nvPr/>
          </p:nvSpPr>
          <p:spPr>
            <a:xfrm>
              <a:off x="9728298" y="2010082"/>
              <a:ext cx="925286" cy="1325563"/>
            </a:xfrm>
            <a:prstGeom prst="ellipse">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B9671EBF-1D84-40B6-80F1-31B33E7D734D}"/>
                </a:ext>
              </a:extLst>
            </p:cNvPr>
            <p:cNvSpPr/>
            <p:nvPr/>
          </p:nvSpPr>
          <p:spPr>
            <a:xfrm>
              <a:off x="7050169" y="4014235"/>
              <a:ext cx="449480" cy="708167"/>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6" name="矩形: 圆角 265">
              <a:extLst>
                <a:ext uri="{FF2B5EF4-FFF2-40B4-BE49-F238E27FC236}">
                  <a16:creationId xmlns:a16="http://schemas.microsoft.com/office/drawing/2014/main" id="{C80D97DE-0A4A-40BE-B76E-1F1F66F62982}"/>
                </a:ext>
              </a:extLst>
            </p:cNvPr>
            <p:cNvSpPr/>
            <p:nvPr/>
          </p:nvSpPr>
          <p:spPr>
            <a:xfrm>
              <a:off x="6137605" y="3607408"/>
              <a:ext cx="2837833" cy="271865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r"/>
              <a:endParaRPr lang="en-US" altLang="zh-CN" sz="2400" b="1" dirty="0"/>
            </a:p>
            <a:p>
              <a:pPr algn="r"/>
              <a:endParaRPr lang="en-US" altLang="zh-CN" sz="2400" b="1" dirty="0"/>
            </a:p>
            <a:p>
              <a:pPr algn="r"/>
              <a:endParaRPr lang="en-US" altLang="zh-CN" sz="2400" b="1" dirty="0"/>
            </a:p>
            <a:p>
              <a:pPr algn="r"/>
              <a:endParaRPr lang="en-US" altLang="zh-CN" sz="2400" b="1" dirty="0"/>
            </a:p>
            <a:p>
              <a:pPr algn="r"/>
              <a:endParaRPr lang="en-US" altLang="zh-CN" sz="2400" b="1" dirty="0"/>
            </a:p>
            <a:p>
              <a:pPr algn="r"/>
              <a:endParaRPr lang="en-US" altLang="zh-CN" sz="2400" b="1" dirty="0"/>
            </a:p>
            <a:p>
              <a:pPr algn="r"/>
              <a:endParaRPr lang="en-US" altLang="zh-CN" sz="2400" b="1" dirty="0"/>
            </a:p>
            <a:p>
              <a:pPr algn="r"/>
              <a:endParaRPr lang="en-US" altLang="zh-CN" sz="2400" b="1" dirty="0"/>
            </a:p>
            <a:p>
              <a:pPr algn="r"/>
              <a:endParaRPr lang="en-US" altLang="zh-CN" sz="2000" b="1" dirty="0"/>
            </a:p>
            <a:p>
              <a:pPr algn="r"/>
              <a:r>
                <a:rPr lang="en-US" altLang="zh-CN" sz="2000" b="1" dirty="0"/>
                <a:t>Bluetooth </a:t>
              </a:r>
            </a:p>
            <a:p>
              <a:pPr algn="r"/>
              <a:r>
                <a:rPr lang="en-US" altLang="zh-CN" sz="2000" b="1" dirty="0"/>
                <a:t>Solution</a:t>
              </a:r>
              <a:endParaRPr lang="en-US" altLang="zh-CN" sz="1600" dirty="0"/>
            </a:p>
            <a:p>
              <a:pPr algn="r"/>
              <a:endParaRPr lang="en-US" altLang="zh-CN" dirty="0"/>
            </a:p>
            <a:p>
              <a:pPr algn="r"/>
              <a:endParaRPr lang="en-US" altLang="zh-CN" dirty="0"/>
            </a:p>
            <a:p>
              <a:pPr algn="r"/>
              <a:endParaRPr lang="en-US" altLang="zh-CN" dirty="0"/>
            </a:p>
            <a:p>
              <a:pPr algn="r"/>
              <a:endParaRPr lang="en-US" altLang="zh-CN" dirty="0"/>
            </a:p>
            <a:p>
              <a:pPr algn="r"/>
              <a:endParaRPr lang="zh-CN" altLang="en-US" dirty="0"/>
            </a:p>
          </p:txBody>
        </p:sp>
        <p:sp>
          <p:nvSpPr>
            <p:cNvPr id="267" name="箭头: 五边形 266">
              <a:extLst>
                <a:ext uri="{FF2B5EF4-FFF2-40B4-BE49-F238E27FC236}">
                  <a16:creationId xmlns:a16="http://schemas.microsoft.com/office/drawing/2014/main" id="{802E7941-BFF6-410A-9ACA-00308EDA6CAE}"/>
                </a:ext>
              </a:extLst>
            </p:cNvPr>
            <p:cNvSpPr/>
            <p:nvPr/>
          </p:nvSpPr>
          <p:spPr>
            <a:xfrm flipH="1">
              <a:off x="6120954" y="4519362"/>
              <a:ext cx="905764" cy="247845"/>
            </a:xfrm>
            <a:prstGeom prst="homePlate">
              <a:avLst/>
            </a:prstGeom>
            <a:ln w="12700">
              <a:solidFill>
                <a:srgbClr val="FF0000"/>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sz="1200" dirty="0"/>
                <a:t>I2S_SDO</a:t>
              </a:r>
              <a:endParaRPr lang="zh-CN" altLang="en-US" sz="1200" dirty="0"/>
            </a:p>
          </p:txBody>
        </p:sp>
        <p:sp>
          <p:nvSpPr>
            <p:cNvPr id="284" name="箭头: 五边形 283">
              <a:extLst>
                <a:ext uri="{FF2B5EF4-FFF2-40B4-BE49-F238E27FC236}">
                  <a16:creationId xmlns:a16="http://schemas.microsoft.com/office/drawing/2014/main" id="{BA91CDB3-394F-4AD6-A1E2-BF287A95F2EF}"/>
                </a:ext>
              </a:extLst>
            </p:cNvPr>
            <p:cNvSpPr/>
            <p:nvPr/>
          </p:nvSpPr>
          <p:spPr>
            <a:xfrm flipH="1">
              <a:off x="6120954" y="5135102"/>
              <a:ext cx="905764" cy="247845"/>
            </a:xfrm>
            <a:prstGeom prst="homePlat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1200" dirty="0"/>
                <a:t>UART</a:t>
              </a:r>
              <a:endParaRPr lang="zh-CN" altLang="en-US" sz="1200" dirty="0"/>
            </a:p>
          </p:txBody>
        </p:sp>
        <p:grpSp>
          <p:nvGrpSpPr>
            <p:cNvPr id="1055" name="组合 1054">
              <a:extLst>
                <a:ext uri="{FF2B5EF4-FFF2-40B4-BE49-F238E27FC236}">
                  <a16:creationId xmlns:a16="http://schemas.microsoft.com/office/drawing/2014/main" id="{A9BC5875-D022-4485-8DB4-B67A5BEEB0A6}"/>
                </a:ext>
              </a:extLst>
            </p:cNvPr>
            <p:cNvGrpSpPr/>
            <p:nvPr/>
          </p:nvGrpSpPr>
          <p:grpSpPr>
            <a:xfrm>
              <a:off x="511070" y="1700230"/>
              <a:ext cx="3060532" cy="4625837"/>
              <a:chOff x="511070" y="1700230"/>
              <a:chExt cx="3060532" cy="4694383"/>
            </a:xfrm>
          </p:grpSpPr>
          <p:sp>
            <p:nvSpPr>
              <p:cNvPr id="6" name="矩形: 圆角 5">
                <a:extLst>
                  <a:ext uri="{FF2B5EF4-FFF2-40B4-BE49-F238E27FC236}">
                    <a16:creationId xmlns:a16="http://schemas.microsoft.com/office/drawing/2014/main" id="{60474C48-C682-4976-9C85-99AA32425C26}"/>
                  </a:ext>
                </a:extLst>
              </p:cNvPr>
              <p:cNvSpPr/>
              <p:nvPr/>
            </p:nvSpPr>
            <p:spPr>
              <a:xfrm>
                <a:off x="511070" y="1700230"/>
                <a:ext cx="3041732" cy="4694383"/>
              </a:xfrm>
              <a:prstGeom prst="roundRect">
                <a:avLst>
                  <a:gd name="adj" fmla="val 11698"/>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400" b="1" dirty="0"/>
                  <a:t>SNC86**</a:t>
                </a:r>
              </a:p>
              <a:p>
                <a:pPr algn="ctr"/>
                <a:endParaRPr lang="en-US" altLang="zh-CN" sz="2400" b="1" dirty="0"/>
              </a:p>
              <a:p>
                <a:pPr algn="ctr"/>
                <a:endParaRPr lang="en-US" altLang="zh-CN" sz="2400" b="1" dirty="0"/>
              </a:p>
              <a:p>
                <a:pPr algn="ctr"/>
                <a:endParaRPr lang="en-US" altLang="zh-CN" sz="2400" b="1" dirty="0"/>
              </a:p>
              <a:p>
                <a:pPr algn="ctr"/>
                <a:endParaRPr lang="en-US" altLang="zh-CN" b="1"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zh-CN" altLang="en-US" dirty="0"/>
              </a:p>
            </p:txBody>
          </p:sp>
          <p:sp>
            <p:nvSpPr>
              <p:cNvPr id="186" name="矩形 185">
                <a:extLst>
                  <a:ext uri="{FF2B5EF4-FFF2-40B4-BE49-F238E27FC236}">
                    <a16:creationId xmlns:a16="http://schemas.microsoft.com/office/drawing/2014/main" id="{D809997B-8A5F-495A-84FA-630AC64B14D5}"/>
                  </a:ext>
                </a:extLst>
              </p:cNvPr>
              <p:cNvSpPr/>
              <p:nvPr/>
            </p:nvSpPr>
            <p:spPr>
              <a:xfrm>
                <a:off x="2223240" y="4005616"/>
                <a:ext cx="1323321" cy="590225"/>
              </a:xfrm>
              <a:prstGeom prst="rect">
                <a:avLst/>
              </a:prstGeom>
              <a:solidFill>
                <a:schemeClr val="tx1">
                  <a:lumMod val="50000"/>
                  <a:lumOff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r>
                  <a:rPr lang="en-US" altLang="zh-CN" sz="1200" dirty="0"/>
                  <a:t>Talk mic </a:t>
                </a:r>
                <a:r>
                  <a:rPr lang="zh-CN" altLang="en-US" sz="1200" dirty="0"/>
                  <a:t>数据</a:t>
                </a:r>
                <a:endParaRPr lang="en-US" altLang="zh-CN" sz="1200" dirty="0"/>
              </a:p>
              <a:p>
                <a:pPr algn="r"/>
                <a:endParaRPr lang="en-US" altLang="zh-CN" sz="1200" dirty="0"/>
              </a:p>
              <a:p>
                <a:pPr algn="r"/>
                <a:endParaRPr lang="zh-CN" altLang="en-US" sz="1200" dirty="0"/>
              </a:p>
            </p:txBody>
          </p:sp>
          <p:sp>
            <p:nvSpPr>
              <p:cNvPr id="188" name="矩形 187">
                <a:extLst>
                  <a:ext uri="{FF2B5EF4-FFF2-40B4-BE49-F238E27FC236}">
                    <a16:creationId xmlns:a16="http://schemas.microsoft.com/office/drawing/2014/main" id="{3F515321-E965-4B6C-ADD0-ED6B65D3BC99}"/>
                  </a:ext>
                </a:extLst>
              </p:cNvPr>
              <p:cNvSpPr/>
              <p:nvPr/>
            </p:nvSpPr>
            <p:spPr>
              <a:xfrm>
                <a:off x="2225580" y="2385694"/>
                <a:ext cx="1323321" cy="639883"/>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r>
                  <a:rPr lang="en-US" altLang="zh-CN" sz="1200" dirty="0"/>
                  <a:t>FB Mic </a:t>
                </a:r>
                <a:r>
                  <a:rPr lang="zh-CN" altLang="en-US" sz="1200" dirty="0"/>
                  <a:t>数据</a:t>
                </a:r>
                <a:endParaRPr lang="en-US" altLang="zh-CN" sz="1200" dirty="0"/>
              </a:p>
              <a:p>
                <a:pPr algn="r"/>
                <a:endParaRPr lang="en-US" altLang="zh-CN" sz="1200" dirty="0"/>
              </a:p>
              <a:p>
                <a:pPr algn="r"/>
                <a:endParaRPr lang="zh-CN" altLang="en-US" sz="1200" dirty="0"/>
              </a:p>
            </p:txBody>
          </p:sp>
          <p:sp>
            <p:nvSpPr>
              <p:cNvPr id="1083" name="椭圆 1082">
                <a:extLst>
                  <a:ext uri="{FF2B5EF4-FFF2-40B4-BE49-F238E27FC236}">
                    <a16:creationId xmlns:a16="http://schemas.microsoft.com/office/drawing/2014/main" id="{32C715B8-479E-4412-8F36-382483ECDF07}"/>
                  </a:ext>
                </a:extLst>
              </p:cNvPr>
              <p:cNvSpPr/>
              <p:nvPr/>
            </p:nvSpPr>
            <p:spPr>
              <a:xfrm>
                <a:off x="648070" y="3454617"/>
                <a:ext cx="1245163" cy="970036"/>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sz="1200" dirty="0"/>
                  <a:t>ENC </a:t>
                </a:r>
              </a:p>
              <a:p>
                <a:pPr algn="ctr"/>
                <a:r>
                  <a:rPr lang="zh-CN" altLang="en-US" sz="1200" dirty="0"/>
                  <a:t>降噪处理</a:t>
                </a:r>
              </a:p>
            </p:txBody>
          </p:sp>
          <p:cxnSp>
            <p:nvCxnSpPr>
              <p:cNvPr id="1085" name="连接符: 曲线 1084">
                <a:extLst>
                  <a:ext uri="{FF2B5EF4-FFF2-40B4-BE49-F238E27FC236}">
                    <a16:creationId xmlns:a16="http://schemas.microsoft.com/office/drawing/2014/main" id="{DE547417-B325-4120-A14B-A3520A6B8FE0}"/>
                  </a:ext>
                </a:extLst>
              </p:cNvPr>
              <p:cNvCxnSpPr>
                <a:cxnSpLocks/>
                <a:stCxn id="186" idx="1"/>
                <a:endCxn id="1083" idx="6"/>
              </p:cNvCxnSpPr>
              <p:nvPr/>
            </p:nvCxnSpPr>
            <p:spPr>
              <a:xfrm rot="10800000">
                <a:off x="1893234" y="3939636"/>
                <a:ext cx="330007" cy="361094"/>
              </a:xfrm>
              <a:prstGeom prst="curvedConnector3">
                <a:avLst>
                  <a:gd name="adj1" fmla="val 50000"/>
                </a:avLst>
              </a:prstGeom>
              <a:ln>
                <a:prstDash val="dash"/>
                <a:tailEnd type="triangle"/>
              </a:ln>
            </p:spPr>
            <p:style>
              <a:lnRef idx="2">
                <a:schemeClr val="accent6"/>
              </a:lnRef>
              <a:fillRef idx="0">
                <a:schemeClr val="accent6"/>
              </a:fillRef>
              <a:effectRef idx="1">
                <a:schemeClr val="accent6"/>
              </a:effectRef>
              <a:fontRef idx="minor">
                <a:schemeClr val="tx1"/>
              </a:fontRef>
            </p:style>
          </p:cxnSp>
          <p:cxnSp>
            <p:nvCxnSpPr>
              <p:cNvPr id="194" name="连接符: 曲线 193">
                <a:extLst>
                  <a:ext uri="{FF2B5EF4-FFF2-40B4-BE49-F238E27FC236}">
                    <a16:creationId xmlns:a16="http://schemas.microsoft.com/office/drawing/2014/main" id="{9757F577-2025-44F5-9CB8-3BB0155FE582}"/>
                  </a:ext>
                </a:extLst>
              </p:cNvPr>
              <p:cNvCxnSpPr>
                <a:cxnSpLocks/>
                <a:stCxn id="188" idx="1"/>
                <a:endCxn id="1083" idx="0"/>
              </p:cNvCxnSpPr>
              <p:nvPr/>
            </p:nvCxnSpPr>
            <p:spPr>
              <a:xfrm rot="10800000" flipV="1">
                <a:off x="1270652" y="2705635"/>
                <a:ext cx="954928" cy="748981"/>
              </a:xfrm>
              <a:prstGeom prst="curvedConnector2">
                <a:avLst/>
              </a:prstGeom>
              <a:ln>
                <a:prstDash val="dash"/>
                <a:tailEnd type="triangle"/>
              </a:ln>
            </p:spPr>
            <p:style>
              <a:lnRef idx="2">
                <a:schemeClr val="accent2"/>
              </a:lnRef>
              <a:fillRef idx="0">
                <a:schemeClr val="accent2"/>
              </a:fillRef>
              <a:effectRef idx="1">
                <a:schemeClr val="accent2"/>
              </a:effectRef>
              <a:fontRef idx="minor">
                <a:schemeClr val="tx1"/>
              </a:fontRef>
            </p:style>
          </p:cxnSp>
          <p:sp>
            <p:nvSpPr>
              <p:cNvPr id="130" name="箭头: 五边形 129">
                <a:extLst>
                  <a:ext uri="{FF2B5EF4-FFF2-40B4-BE49-F238E27FC236}">
                    <a16:creationId xmlns:a16="http://schemas.microsoft.com/office/drawing/2014/main" id="{7715FFA5-B323-488C-A3E1-9C2BD7B4069C}"/>
                  </a:ext>
                </a:extLst>
              </p:cNvPr>
              <p:cNvSpPr/>
              <p:nvPr/>
            </p:nvSpPr>
            <p:spPr>
              <a:xfrm>
                <a:off x="2656687" y="4662643"/>
                <a:ext cx="914915" cy="247846"/>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sz="1200" dirty="0"/>
                  <a:t>I2S_SDO</a:t>
                </a:r>
                <a:endParaRPr lang="zh-CN" altLang="en-US" sz="1200" dirty="0"/>
              </a:p>
            </p:txBody>
          </p:sp>
          <p:sp>
            <p:nvSpPr>
              <p:cNvPr id="203" name="箭头: 五边形 202">
                <a:extLst>
                  <a:ext uri="{FF2B5EF4-FFF2-40B4-BE49-F238E27FC236}">
                    <a16:creationId xmlns:a16="http://schemas.microsoft.com/office/drawing/2014/main" id="{29C0E01D-7177-49D4-BE4E-014EE35D4E0B}"/>
                  </a:ext>
                </a:extLst>
              </p:cNvPr>
              <p:cNvSpPr/>
              <p:nvPr/>
            </p:nvSpPr>
            <p:spPr>
              <a:xfrm flipH="1">
                <a:off x="2450486" y="2645000"/>
                <a:ext cx="1090523" cy="274779"/>
              </a:xfrm>
              <a:prstGeom prst="homePlat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a:t>A/DMIC1_IN</a:t>
                </a:r>
                <a:endParaRPr lang="zh-CN" altLang="en-US" sz="1200" dirty="0"/>
              </a:p>
            </p:txBody>
          </p:sp>
          <p:cxnSp>
            <p:nvCxnSpPr>
              <p:cNvPr id="219" name="连接符: 曲线 218">
                <a:extLst>
                  <a:ext uri="{FF2B5EF4-FFF2-40B4-BE49-F238E27FC236}">
                    <a16:creationId xmlns:a16="http://schemas.microsoft.com/office/drawing/2014/main" id="{B24D551C-5F0C-4567-B9CD-788328CE63E9}"/>
                  </a:ext>
                </a:extLst>
              </p:cNvPr>
              <p:cNvCxnSpPr>
                <a:cxnSpLocks/>
                <a:stCxn id="1083" idx="4"/>
                <a:endCxn id="130" idx="1"/>
              </p:cNvCxnSpPr>
              <p:nvPr/>
            </p:nvCxnSpPr>
            <p:spPr>
              <a:xfrm rot="16200000" flipH="1">
                <a:off x="1782713" y="3912591"/>
                <a:ext cx="361914" cy="1386035"/>
              </a:xfrm>
              <a:prstGeom prst="curvedConnector2">
                <a:avLst/>
              </a:prstGeom>
              <a:ln>
                <a:prstDash val="dash"/>
                <a:tailEnd type="triangle"/>
              </a:ln>
            </p:spPr>
            <p:style>
              <a:lnRef idx="2">
                <a:schemeClr val="accent5"/>
              </a:lnRef>
              <a:fillRef idx="0">
                <a:schemeClr val="accent5"/>
              </a:fillRef>
              <a:effectRef idx="1">
                <a:schemeClr val="accent5"/>
              </a:effectRef>
              <a:fontRef idx="minor">
                <a:schemeClr val="tx1"/>
              </a:fontRef>
            </p:style>
          </p:cxnSp>
          <p:sp>
            <p:nvSpPr>
              <p:cNvPr id="290" name="箭头: 五边形 289">
                <a:extLst>
                  <a:ext uri="{FF2B5EF4-FFF2-40B4-BE49-F238E27FC236}">
                    <a16:creationId xmlns:a16="http://schemas.microsoft.com/office/drawing/2014/main" id="{41BC51AF-BA40-45B0-A1E0-1230DE71250A}"/>
                  </a:ext>
                </a:extLst>
              </p:cNvPr>
              <p:cNvSpPr/>
              <p:nvPr/>
            </p:nvSpPr>
            <p:spPr>
              <a:xfrm>
                <a:off x="2633986" y="4985081"/>
                <a:ext cx="914915" cy="230641"/>
              </a:xfrm>
              <a:prstGeom prst="homePlat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1200" dirty="0"/>
                  <a:t>UART</a:t>
                </a:r>
                <a:endParaRPr lang="zh-CN" altLang="en-US" sz="1200" dirty="0"/>
              </a:p>
            </p:txBody>
          </p:sp>
          <p:sp>
            <p:nvSpPr>
              <p:cNvPr id="386" name="箭头: 五边形 385">
                <a:extLst>
                  <a:ext uri="{FF2B5EF4-FFF2-40B4-BE49-F238E27FC236}">
                    <a16:creationId xmlns:a16="http://schemas.microsoft.com/office/drawing/2014/main" id="{5F7D1439-EAC8-4118-83AA-99489148A9C7}"/>
                  </a:ext>
                </a:extLst>
              </p:cNvPr>
              <p:cNvSpPr/>
              <p:nvPr/>
            </p:nvSpPr>
            <p:spPr>
              <a:xfrm flipH="1">
                <a:off x="2631977" y="5383374"/>
                <a:ext cx="911276" cy="231584"/>
              </a:xfrm>
              <a:prstGeom prst="homePlat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200" dirty="0"/>
                  <a:t>Power</a:t>
                </a:r>
                <a:endParaRPr lang="zh-CN" altLang="en-US" sz="1200" dirty="0"/>
              </a:p>
            </p:txBody>
          </p:sp>
          <p:sp>
            <p:nvSpPr>
              <p:cNvPr id="398" name="箭头: 五边形 397">
                <a:extLst>
                  <a:ext uri="{FF2B5EF4-FFF2-40B4-BE49-F238E27FC236}">
                    <a16:creationId xmlns:a16="http://schemas.microsoft.com/office/drawing/2014/main" id="{C4BFA2D9-9D0A-4E5E-9224-BC83EF26A6CC}"/>
                  </a:ext>
                </a:extLst>
              </p:cNvPr>
              <p:cNvSpPr/>
              <p:nvPr/>
            </p:nvSpPr>
            <p:spPr>
              <a:xfrm flipH="1">
                <a:off x="2433153" y="5732984"/>
                <a:ext cx="1107855" cy="231584"/>
              </a:xfrm>
              <a:prstGeom prst="homePlat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200" dirty="0" err="1"/>
                  <a:t>DFU_Trigger</a:t>
                </a:r>
                <a:endParaRPr lang="zh-CN" altLang="en-US" sz="1200" dirty="0"/>
              </a:p>
            </p:txBody>
          </p:sp>
          <p:sp>
            <p:nvSpPr>
              <p:cNvPr id="223" name="箭头: 五边形 222">
                <a:extLst>
                  <a:ext uri="{FF2B5EF4-FFF2-40B4-BE49-F238E27FC236}">
                    <a16:creationId xmlns:a16="http://schemas.microsoft.com/office/drawing/2014/main" id="{BD774960-DB7C-479E-BCE4-814A658B4234}"/>
                  </a:ext>
                </a:extLst>
              </p:cNvPr>
              <p:cNvSpPr/>
              <p:nvPr/>
            </p:nvSpPr>
            <p:spPr>
              <a:xfrm>
                <a:off x="2644162" y="4249902"/>
                <a:ext cx="914915" cy="247846"/>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sz="1200" dirty="0"/>
                  <a:t>I2S_SDI</a:t>
                </a:r>
                <a:endParaRPr lang="zh-CN" altLang="en-US" sz="1200" dirty="0"/>
              </a:p>
            </p:txBody>
          </p:sp>
          <p:sp>
            <p:nvSpPr>
              <p:cNvPr id="75" name="矩形 74">
                <a:extLst>
                  <a:ext uri="{FF2B5EF4-FFF2-40B4-BE49-F238E27FC236}">
                    <a16:creationId xmlns:a16="http://schemas.microsoft.com/office/drawing/2014/main" id="{0378A972-0365-4552-A40C-61E8F5ABF1E0}"/>
                  </a:ext>
                </a:extLst>
              </p:cNvPr>
              <p:cNvSpPr/>
              <p:nvPr/>
            </p:nvSpPr>
            <p:spPr>
              <a:xfrm>
                <a:off x="2225580" y="3168140"/>
                <a:ext cx="1323321" cy="754115"/>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zh-CN" altLang="en-US" sz="1200" dirty="0"/>
                  <a:t>参考信号</a:t>
                </a:r>
                <a:r>
                  <a:rPr lang="en-US" altLang="zh-CN" sz="1200" dirty="0"/>
                  <a:t>(AEC Reference signal)</a:t>
                </a:r>
              </a:p>
              <a:p>
                <a:endParaRPr lang="en-US" altLang="zh-CN" sz="1200" dirty="0"/>
              </a:p>
              <a:p>
                <a:endParaRPr lang="zh-CN" altLang="en-US" sz="1200" dirty="0"/>
              </a:p>
            </p:txBody>
          </p:sp>
          <p:sp>
            <p:nvSpPr>
              <p:cNvPr id="72" name="箭头: 五边形 71">
                <a:extLst>
                  <a:ext uri="{FF2B5EF4-FFF2-40B4-BE49-F238E27FC236}">
                    <a16:creationId xmlns:a16="http://schemas.microsoft.com/office/drawing/2014/main" id="{DF34C7F9-F7F0-4354-997F-748BE88FD950}"/>
                  </a:ext>
                </a:extLst>
              </p:cNvPr>
              <p:cNvSpPr/>
              <p:nvPr/>
            </p:nvSpPr>
            <p:spPr>
              <a:xfrm flipH="1">
                <a:off x="2450771" y="3585595"/>
                <a:ext cx="1090523" cy="274779"/>
              </a:xfrm>
              <a:prstGeom prst="homePlate">
                <a:avLst/>
              </a:prstGeom>
              <a:solidFill>
                <a:schemeClr val="accent6"/>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a:t>AMIC2_IN</a:t>
                </a:r>
                <a:endParaRPr lang="zh-CN" altLang="en-US" sz="1200" dirty="0"/>
              </a:p>
            </p:txBody>
          </p:sp>
        </p:grpSp>
        <p:sp>
          <p:nvSpPr>
            <p:cNvPr id="330" name="箭头: 五边形 329">
              <a:extLst>
                <a:ext uri="{FF2B5EF4-FFF2-40B4-BE49-F238E27FC236}">
                  <a16:creationId xmlns:a16="http://schemas.microsoft.com/office/drawing/2014/main" id="{09A88449-6DF0-4CE2-84F7-EB1A1852BA58}"/>
                </a:ext>
              </a:extLst>
            </p:cNvPr>
            <p:cNvSpPr/>
            <p:nvPr/>
          </p:nvSpPr>
          <p:spPr>
            <a:xfrm flipH="1">
              <a:off x="6142203" y="4195049"/>
              <a:ext cx="867864" cy="252752"/>
            </a:xfrm>
            <a:prstGeom prst="homePlat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200" dirty="0"/>
                <a:t>DAC L</a:t>
              </a:r>
              <a:endParaRPr lang="zh-CN" altLang="en-US" sz="1200" dirty="0"/>
            </a:p>
          </p:txBody>
        </p:sp>
        <p:sp>
          <p:nvSpPr>
            <p:cNvPr id="370" name="箭头: 五边形 369">
              <a:extLst>
                <a:ext uri="{FF2B5EF4-FFF2-40B4-BE49-F238E27FC236}">
                  <a16:creationId xmlns:a16="http://schemas.microsoft.com/office/drawing/2014/main" id="{2D01E26A-0202-4215-BB5C-49E62C76EA2F}"/>
                </a:ext>
              </a:extLst>
            </p:cNvPr>
            <p:cNvSpPr/>
            <p:nvPr/>
          </p:nvSpPr>
          <p:spPr>
            <a:xfrm flipH="1">
              <a:off x="8140682" y="4642462"/>
              <a:ext cx="834756" cy="247847"/>
            </a:xfrm>
            <a:prstGeom prst="homePlat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altLang="zh-CN" sz="1200" dirty="0"/>
                <a:t>MIC_IN</a:t>
              </a:r>
              <a:endParaRPr lang="zh-CN" altLang="en-US" sz="1200" dirty="0"/>
            </a:p>
          </p:txBody>
        </p:sp>
        <p:pic>
          <p:nvPicPr>
            <p:cNvPr id="302" name="图片 301">
              <a:extLst>
                <a:ext uri="{FF2B5EF4-FFF2-40B4-BE49-F238E27FC236}">
                  <a16:creationId xmlns:a16="http://schemas.microsoft.com/office/drawing/2014/main" id="{484DBB1D-0B9E-422D-BED3-EDCEA15D7E02}"/>
                </a:ext>
              </a:extLst>
            </p:cNvPr>
            <p:cNvPicPr>
              <a:picLocks noChangeAspect="1"/>
            </p:cNvPicPr>
            <p:nvPr/>
          </p:nvPicPr>
          <p:blipFill rotWithShape="1">
            <a:blip r:embed="rId6"/>
            <a:srcRect l="7927" r="8373" b="6890"/>
            <a:stretch/>
          </p:blipFill>
          <p:spPr>
            <a:xfrm>
              <a:off x="6627326" y="2345007"/>
              <a:ext cx="518452" cy="762358"/>
            </a:xfrm>
            <a:prstGeom prst="rect">
              <a:avLst/>
            </a:prstGeom>
          </p:spPr>
        </p:pic>
        <p:sp>
          <p:nvSpPr>
            <p:cNvPr id="427" name="箭头: 五边形 426">
              <a:extLst>
                <a:ext uri="{FF2B5EF4-FFF2-40B4-BE49-F238E27FC236}">
                  <a16:creationId xmlns:a16="http://schemas.microsoft.com/office/drawing/2014/main" id="{608AA6E5-2342-4D8B-B20C-C2230363D52C}"/>
                </a:ext>
              </a:extLst>
            </p:cNvPr>
            <p:cNvSpPr/>
            <p:nvPr/>
          </p:nvSpPr>
          <p:spPr>
            <a:xfrm flipH="1">
              <a:off x="6124747" y="5462196"/>
              <a:ext cx="911275" cy="231584"/>
            </a:xfrm>
            <a:prstGeom prst="homePlat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200" dirty="0"/>
                <a:t>GPIO1</a:t>
              </a:r>
              <a:endParaRPr lang="zh-CN" altLang="en-US" sz="1200" dirty="0"/>
            </a:p>
          </p:txBody>
        </p:sp>
        <p:sp>
          <p:nvSpPr>
            <p:cNvPr id="428" name="箭头: 五边形 427">
              <a:extLst>
                <a:ext uri="{FF2B5EF4-FFF2-40B4-BE49-F238E27FC236}">
                  <a16:creationId xmlns:a16="http://schemas.microsoft.com/office/drawing/2014/main" id="{B78A7708-092B-4953-A35E-E067C9E0051E}"/>
                </a:ext>
              </a:extLst>
            </p:cNvPr>
            <p:cNvSpPr/>
            <p:nvPr/>
          </p:nvSpPr>
          <p:spPr>
            <a:xfrm flipH="1">
              <a:off x="6115442" y="5786509"/>
              <a:ext cx="911275" cy="231584"/>
            </a:xfrm>
            <a:prstGeom prst="homePlat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200" dirty="0"/>
                <a:t>GPIO2</a:t>
              </a:r>
              <a:endParaRPr lang="zh-CN" altLang="en-US" sz="1200" dirty="0"/>
            </a:p>
          </p:txBody>
        </p:sp>
        <p:sp>
          <p:nvSpPr>
            <p:cNvPr id="439" name="箭头: 五边形 438">
              <a:extLst>
                <a:ext uri="{FF2B5EF4-FFF2-40B4-BE49-F238E27FC236}">
                  <a16:creationId xmlns:a16="http://schemas.microsoft.com/office/drawing/2014/main" id="{DDFF1044-F767-4339-A28E-E1CF6B666E3A}"/>
                </a:ext>
              </a:extLst>
            </p:cNvPr>
            <p:cNvSpPr/>
            <p:nvPr/>
          </p:nvSpPr>
          <p:spPr>
            <a:xfrm>
              <a:off x="8129162" y="5147486"/>
              <a:ext cx="834754" cy="247847"/>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a:t>RF</a:t>
              </a:r>
              <a:endParaRPr lang="zh-CN" altLang="en-US" sz="1200" dirty="0"/>
            </a:p>
          </p:txBody>
        </p:sp>
        <p:sp>
          <p:nvSpPr>
            <p:cNvPr id="442" name="椭圆 441">
              <a:extLst>
                <a:ext uri="{FF2B5EF4-FFF2-40B4-BE49-F238E27FC236}">
                  <a16:creationId xmlns:a16="http://schemas.microsoft.com/office/drawing/2014/main" id="{6C72108B-A5AA-4983-823B-4724E3520D85}"/>
                </a:ext>
              </a:extLst>
            </p:cNvPr>
            <p:cNvSpPr/>
            <p:nvPr/>
          </p:nvSpPr>
          <p:spPr>
            <a:xfrm>
              <a:off x="5046223" y="802821"/>
              <a:ext cx="2592725" cy="2675948"/>
            </a:xfrm>
            <a:prstGeom prst="ellipse">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5" name="直接箭头连接符 94">
              <a:extLst>
                <a:ext uri="{FF2B5EF4-FFF2-40B4-BE49-F238E27FC236}">
                  <a16:creationId xmlns:a16="http://schemas.microsoft.com/office/drawing/2014/main" id="{BC8FF003-9AAD-410C-8DE7-6F4059884E8D}"/>
                </a:ext>
              </a:extLst>
            </p:cNvPr>
            <p:cNvCxnSpPr>
              <a:cxnSpLocks/>
              <a:stCxn id="7" idx="1"/>
            </p:cNvCxnSpPr>
            <p:nvPr/>
          </p:nvCxnSpPr>
          <p:spPr>
            <a:xfrm flipH="1" flipV="1">
              <a:off x="7595758" y="1769077"/>
              <a:ext cx="2268045" cy="435129"/>
            </a:xfrm>
            <a:prstGeom prst="straightConnector1">
              <a:avLst/>
            </a:prstGeom>
            <a:ln>
              <a:solidFill>
                <a:schemeClr val="accent5"/>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25" name="椭圆 24">
              <a:extLst>
                <a:ext uri="{FF2B5EF4-FFF2-40B4-BE49-F238E27FC236}">
                  <a16:creationId xmlns:a16="http://schemas.microsoft.com/office/drawing/2014/main" id="{2AD16FFC-4FC1-4965-9B4B-B76E1921BD32}"/>
                </a:ext>
              </a:extLst>
            </p:cNvPr>
            <p:cNvSpPr/>
            <p:nvPr/>
          </p:nvSpPr>
          <p:spPr>
            <a:xfrm>
              <a:off x="5999709" y="2119562"/>
              <a:ext cx="404683" cy="39193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a:extLst>
                <a:ext uri="{FF2B5EF4-FFF2-40B4-BE49-F238E27FC236}">
                  <a16:creationId xmlns:a16="http://schemas.microsoft.com/office/drawing/2014/main" id="{D1E081BD-47F7-4932-968D-576C2E4C955A}"/>
                </a:ext>
              </a:extLst>
            </p:cNvPr>
            <p:cNvSpPr/>
            <p:nvPr/>
          </p:nvSpPr>
          <p:spPr>
            <a:xfrm>
              <a:off x="7151839" y="2089799"/>
              <a:ext cx="404683" cy="39193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箭头: 五边形 90">
              <a:extLst>
                <a:ext uri="{FF2B5EF4-FFF2-40B4-BE49-F238E27FC236}">
                  <a16:creationId xmlns:a16="http://schemas.microsoft.com/office/drawing/2014/main" id="{9332C829-11CA-474C-A095-436D385B130D}"/>
                </a:ext>
              </a:extLst>
            </p:cNvPr>
            <p:cNvSpPr/>
            <p:nvPr/>
          </p:nvSpPr>
          <p:spPr>
            <a:xfrm flipH="1">
              <a:off x="6153821" y="3859869"/>
              <a:ext cx="867864" cy="252752"/>
            </a:xfrm>
            <a:prstGeom prst="homePlat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a:t>DAC R</a:t>
              </a:r>
              <a:endParaRPr lang="zh-CN" altLang="en-US" sz="1200" dirty="0"/>
            </a:p>
          </p:txBody>
        </p:sp>
        <p:sp>
          <p:nvSpPr>
            <p:cNvPr id="154" name="椭圆 153">
              <a:extLst>
                <a:ext uri="{FF2B5EF4-FFF2-40B4-BE49-F238E27FC236}">
                  <a16:creationId xmlns:a16="http://schemas.microsoft.com/office/drawing/2014/main" id="{A002E486-5B15-4309-8474-632617F7E3BB}"/>
                </a:ext>
              </a:extLst>
            </p:cNvPr>
            <p:cNvSpPr/>
            <p:nvPr/>
          </p:nvSpPr>
          <p:spPr>
            <a:xfrm>
              <a:off x="5569645" y="1933190"/>
              <a:ext cx="404683" cy="39193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a:extLst>
                <a:ext uri="{FF2B5EF4-FFF2-40B4-BE49-F238E27FC236}">
                  <a16:creationId xmlns:a16="http://schemas.microsoft.com/office/drawing/2014/main" id="{90394324-458D-4603-A955-8208F4FB153D}"/>
                </a:ext>
              </a:extLst>
            </p:cNvPr>
            <p:cNvSpPr/>
            <p:nvPr/>
          </p:nvSpPr>
          <p:spPr>
            <a:xfrm>
              <a:off x="7595758" y="1941974"/>
              <a:ext cx="404683" cy="39193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6" name="连接符: 肘形 125">
              <a:extLst>
                <a:ext uri="{FF2B5EF4-FFF2-40B4-BE49-F238E27FC236}">
                  <a16:creationId xmlns:a16="http://schemas.microsoft.com/office/drawing/2014/main" id="{BAB28B5C-3F32-44AD-976B-E9C28401E629}"/>
                </a:ext>
              </a:extLst>
            </p:cNvPr>
            <p:cNvCxnSpPr>
              <a:cxnSpLocks/>
              <a:stCxn id="25" idx="0"/>
              <a:endCxn id="203" idx="1"/>
            </p:cNvCxnSpPr>
            <p:nvPr/>
          </p:nvCxnSpPr>
          <p:spPr>
            <a:xfrm rot="16200000" flipH="1" flipV="1">
              <a:off x="4548016" y="1112554"/>
              <a:ext cx="647027" cy="2661042"/>
            </a:xfrm>
            <a:prstGeom prst="bentConnector4">
              <a:avLst>
                <a:gd name="adj1" fmla="val -35331"/>
                <a:gd name="adj2" fmla="val 5380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81" name="连接符: 肘形 180">
              <a:extLst>
                <a:ext uri="{FF2B5EF4-FFF2-40B4-BE49-F238E27FC236}">
                  <a16:creationId xmlns:a16="http://schemas.microsoft.com/office/drawing/2014/main" id="{6DCAA363-B6DC-437E-8DF5-DE32BD08017E}"/>
                </a:ext>
              </a:extLst>
            </p:cNvPr>
            <p:cNvCxnSpPr>
              <a:cxnSpLocks/>
              <a:stCxn id="91" idx="3"/>
              <a:endCxn id="154" idx="2"/>
            </p:cNvCxnSpPr>
            <p:nvPr/>
          </p:nvCxnSpPr>
          <p:spPr>
            <a:xfrm rot="10800000">
              <a:off x="5569645" y="2129159"/>
              <a:ext cx="584176" cy="1857087"/>
            </a:xfrm>
            <a:prstGeom prst="bentConnector3">
              <a:avLst>
                <a:gd name="adj1" fmla="val 139132"/>
              </a:avLst>
            </a:prstGeom>
            <a:ln>
              <a:tailEnd type="triangle"/>
            </a:ln>
          </p:spPr>
          <p:style>
            <a:lnRef idx="2">
              <a:schemeClr val="accent6"/>
            </a:lnRef>
            <a:fillRef idx="0">
              <a:schemeClr val="accent6"/>
            </a:fillRef>
            <a:effectRef idx="1">
              <a:schemeClr val="accent6"/>
            </a:effectRef>
            <a:fontRef idx="minor">
              <a:schemeClr val="tx1"/>
            </a:fontRef>
          </p:style>
        </p:cxnSp>
        <p:sp>
          <p:nvSpPr>
            <p:cNvPr id="232" name="箭头: 五边形 231">
              <a:extLst>
                <a:ext uri="{FF2B5EF4-FFF2-40B4-BE49-F238E27FC236}">
                  <a16:creationId xmlns:a16="http://schemas.microsoft.com/office/drawing/2014/main" id="{AC06B9B8-DD3B-4F36-8944-04478F043B60}"/>
                </a:ext>
              </a:extLst>
            </p:cNvPr>
            <p:cNvSpPr/>
            <p:nvPr/>
          </p:nvSpPr>
          <p:spPr>
            <a:xfrm flipH="1">
              <a:off x="6120954" y="4833249"/>
              <a:ext cx="905764" cy="247845"/>
            </a:xfrm>
            <a:prstGeom prst="homePlate">
              <a:avLst/>
            </a:prstGeom>
            <a:ln w="12700">
              <a:solidFill>
                <a:srgbClr val="FF0000"/>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sz="1200" dirty="0"/>
                <a:t>I2S_SDI</a:t>
              </a:r>
              <a:endParaRPr lang="zh-CN" altLang="en-US" sz="1200" dirty="0"/>
            </a:p>
          </p:txBody>
        </p:sp>
        <p:cxnSp>
          <p:nvCxnSpPr>
            <p:cNvPr id="275" name="连接符: 肘形 274">
              <a:extLst>
                <a:ext uri="{FF2B5EF4-FFF2-40B4-BE49-F238E27FC236}">
                  <a16:creationId xmlns:a16="http://schemas.microsoft.com/office/drawing/2014/main" id="{943EAE80-4CBE-4306-A2D7-5B0C12AFF590}"/>
                </a:ext>
              </a:extLst>
            </p:cNvPr>
            <p:cNvCxnSpPr>
              <a:cxnSpLocks/>
              <a:stCxn id="232" idx="1"/>
              <a:endCxn id="439" idx="1"/>
            </p:cNvCxnSpPr>
            <p:nvPr/>
          </p:nvCxnSpPr>
          <p:spPr>
            <a:xfrm>
              <a:off x="7026718" y="4957172"/>
              <a:ext cx="1102444" cy="314238"/>
            </a:xfrm>
            <a:prstGeom prst="bentConnector3">
              <a:avLst>
                <a:gd name="adj1" fmla="val 50000"/>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68" name="连接符: 肘形 67">
              <a:extLst>
                <a:ext uri="{FF2B5EF4-FFF2-40B4-BE49-F238E27FC236}">
                  <a16:creationId xmlns:a16="http://schemas.microsoft.com/office/drawing/2014/main" id="{D8340D78-38A6-496E-A7EF-2B76DCAB1852}"/>
                </a:ext>
              </a:extLst>
            </p:cNvPr>
            <p:cNvCxnSpPr>
              <a:cxnSpLocks/>
              <a:stCxn id="302" idx="3"/>
              <a:endCxn id="370" idx="1"/>
            </p:cNvCxnSpPr>
            <p:nvPr/>
          </p:nvCxnSpPr>
          <p:spPr>
            <a:xfrm>
              <a:off x="7145778" y="2726186"/>
              <a:ext cx="1829660" cy="2040200"/>
            </a:xfrm>
            <a:prstGeom prst="bentConnector3">
              <a:avLst>
                <a:gd name="adj1" fmla="val 112494"/>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66" name="连接符: 肘形 65">
              <a:extLst>
                <a:ext uri="{FF2B5EF4-FFF2-40B4-BE49-F238E27FC236}">
                  <a16:creationId xmlns:a16="http://schemas.microsoft.com/office/drawing/2014/main" id="{10B4E98F-7A75-490E-8A95-BDD8107ECF5E}"/>
                </a:ext>
              </a:extLst>
            </p:cNvPr>
            <p:cNvCxnSpPr>
              <a:cxnSpLocks/>
              <a:stCxn id="267" idx="3"/>
              <a:endCxn id="223" idx="3"/>
            </p:cNvCxnSpPr>
            <p:nvPr/>
          </p:nvCxnSpPr>
          <p:spPr>
            <a:xfrm rot="10800000">
              <a:off x="3559078" y="4334787"/>
              <a:ext cx="2561877" cy="308499"/>
            </a:xfrm>
            <a:prstGeom prst="bentConnector3">
              <a:avLst>
                <a:gd name="adj1" fmla="val 50000"/>
              </a:avLst>
            </a:prstGeom>
            <a:ln>
              <a:solidFill>
                <a:schemeClr val="tx1"/>
              </a:solidFill>
              <a:tailEnd type="triangle"/>
            </a:ln>
          </p:spPr>
          <p:style>
            <a:lnRef idx="2">
              <a:schemeClr val="accent5"/>
            </a:lnRef>
            <a:fillRef idx="0">
              <a:schemeClr val="accent5"/>
            </a:fillRef>
            <a:effectRef idx="1">
              <a:schemeClr val="accent5"/>
            </a:effectRef>
            <a:fontRef idx="minor">
              <a:schemeClr val="tx1"/>
            </a:fontRef>
          </p:style>
        </p:cxnSp>
        <p:cxnSp>
          <p:nvCxnSpPr>
            <p:cNvPr id="74" name="连接符: 肘形 73">
              <a:extLst>
                <a:ext uri="{FF2B5EF4-FFF2-40B4-BE49-F238E27FC236}">
                  <a16:creationId xmlns:a16="http://schemas.microsoft.com/office/drawing/2014/main" id="{71E7CC43-6A49-4011-9B3E-9B5505CC8D09}"/>
                </a:ext>
              </a:extLst>
            </p:cNvPr>
            <p:cNvCxnSpPr>
              <a:cxnSpLocks/>
              <a:stCxn id="130" idx="3"/>
              <a:endCxn id="232" idx="3"/>
            </p:cNvCxnSpPr>
            <p:nvPr/>
          </p:nvCxnSpPr>
          <p:spPr>
            <a:xfrm>
              <a:off x="3571602" y="4741501"/>
              <a:ext cx="2549352" cy="215671"/>
            </a:xfrm>
            <a:prstGeom prst="bentConnector3">
              <a:avLst>
                <a:gd name="adj1" fmla="val 50000"/>
              </a:avLst>
            </a:prstGeom>
            <a:ln>
              <a:tailEnd type="triangle"/>
            </a:ln>
          </p:spPr>
          <p:style>
            <a:lnRef idx="2">
              <a:schemeClr val="accent5"/>
            </a:lnRef>
            <a:fillRef idx="0">
              <a:schemeClr val="accent5"/>
            </a:fillRef>
            <a:effectRef idx="1">
              <a:schemeClr val="accent5"/>
            </a:effectRef>
            <a:fontRef idx="minor">
              <a:schemeClr val="tx1"/>
            </a:fontRef>
          </p:style>
        </p:cxnSp>
        <p:sp>
          <p:nvSpPr>
            <p:cNvPr id="119" name="箭头: 五边形 118">
              <a:extLst>
                <a:ext uri="{FF2B5EF4-FFF2-40B4-BE49-F238E27FC236}">
                  <a16:creationId xmlns:a16="http://schemas.microsoft.com/office/drawing/2014/main" id="{5A809110-1806-4449-8E03-8CB7990B80D4}"/>
                </a:ext>
              </a:extLst>
            </p:cNvPr>
            <p:cNvSpPr/>
            <p:nvPr/>
          </p:nvSpPr>
          <p:spPr>
            <a:xfrm flipH="1">
              <a:off x="511070" y="5617951"/>
              <a:ext cx="867864" cy="252752"/>
            </a:xfrm>
            <a:prstGeom prst="homePlate">
              <a:avLst/>
            </a:prstGeom>
            <a:solidFill>
              <a:schemeClr val="bg2"/>
            </a:soli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a:solidFill>
                    <a:schemeClr val="tx1"/>
                  </a:solidFill>
                </a:rPr>
                <a:t>USB-DP</a:t>
              </a:r>
              <a:endParaRPr lang="zh-CN" altLang="en-US" sz="1200" dirty="0">
                <a:solidFill>
                  <a:schemeClr val="tx1"/>
                </a:solidFill>
              </a:endParaRPr>
            </a:p>
          </p:txBody>
        </p:sp>
        <p:sp>
          <p:nvSpPr>
            <p:cNvPr id="120" name="箭头: 五边形 119">
              <a:extLst>
                <a:ext uri="{FF2B5EF4-FFF2-40B4-BE49-F238E27FC236}">
                  <a16:creationId xmlns:a16="http://schemas.microsoft.com/office/drawing/2014/main" id="{19211CD5-921F-43DD-BFB7-2D0F51657D9E}"/>
                </a:ext>
              </a:extLst>
            </p:cNvPr>
            <p:cNvSpPr/>
            <p:nvPr/>
          </p:nvSpPr>
          <p:spPr>
            <a:xfrm flipH="1">
              <a:off x="506212" y="5236502"/>
              <a:ext cx="867864" cy="252752"/>
            </a:xfrm>
            <a:prstGeom prst="homePlate">
              <a:avLst/>
            </a:prstGeom>
            <a:solidFill>
              <a:schemeClr val="bg2"/>
            </a:soli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a:solidFill>
                    <a:schemeClr val="tx1"/>
                  </a:solidFill>
                </a:rPr>
                <a:t>USB-DM</a:t>
              </a:r>
              <a:endParaRPr lang="zh-CN" altLang="en-US" sz="1200" dirty="0">
                <a:solidFill>
                  <a:schemeClr val="tx1"/>
                </a:solidFill>
              </a:endParaRPr>
            </a:p>
          </p:txBody>
        </p:sp>
        <p:sp>
          <p:nvSpPr>
            <p:cNvPr id="69" name="矩形 68">
              <a:extLst>
                <a:ext uri="{FF2B5EF4-FFF2-40B4-BE49-F238E27FC236}">
                  <a16:creationId xmlns:a16="http://schemas.microsoft.com/office/drawing/2014/main" id="{3FD53091-7C90-4227-8699-47F38EF28F9C}"/>
                </a:ext>
              </a:extLst>
            </p:cNvPr>
            <p:cNvSpPr/>
            <p:nvPr/>
          </p:nvSpPr>
          <p:spPr>
            <a:xfrm>
              <a:off x="366189" y="4890309"/>
              <a:ext cx="1145039" cy="1138382"/>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sz="1400" dirty="0">
                  <a:solidFill>
                    <a:schemeClr val="tx1"/>
                  </a:solidFill>
                </a:rPr>
                <a:t>测试预留</a:t>
              </a:r>
            </a:p>
          </p:txBody>
        </p:sp>
        <p:cxnSp>
          <p:nvCxnSpPr>
            <p:cNvPr id="71" name="连接符: 肘形 70">
              <a:extLst>
                <a:ext uri="{FF2B5EF4-FFF2-40B4-BE49-F238E27FC236}">
                  <a16:creationId xmlns:a16="http://schemas.microsoft.com/office/drawing/2014/main" id="{69CD3A70-A68A-4D8E-A370-1C6ECA578A9B}"/>
                </a:ext>
              </a:extLst>
            </p:cNvPr>
            <p:cNvCxnSpPr>
              <a:stCxn id="290" idx="3"/>
              <a:endCxn id="284" idx="3"/>
            </p:cNvCxnSpPr>
            <p:nvPr/>
          </p:nvCxnSpPr>
          <p:spPr>
            <a:xfrm>
              <a:off x="3548901" y="5050754"/>
              <a:ext cx="2572053" cy="208271"/>
            </a:xfrm>
            <a:prstGeom prst="bentConnector3">
              <a:avLst/>
            </a:prstGeom>
            <a:ln>
              <a:headEnd type="triangle"/>
              <a:tailEnd type="triangle"/>
            </a:ln>
          </p:spPr>
          <p:style>
            <a:lnRef idx="2">
              <a:schemeClr val="accent4"/>
            </a:lnRef>
            <a:fillRef idx="0">
              <a:schemeClr val="accent4"/>
            </a:fillRef>
            <a:effectRef idx="1">
              <a:schemeClr val="accent4"/>
            </a:effectRef>
            <a:fontRef idx="minor">
              <a:schemeClr val="tx1"/>
            </a:fontRef>
          </p:style>
        </p:cxnSp>
        <p:cxnSp>
          <p:nvCxnSpPr>
            <p:cNvPr id="73" name="连接符: 肘形 72">
              <a:extLst>
                <a:ext uri="{FF2B5EF4-FFF2-40B4-BE49-F238E27FC236}">
                  <a16:creationId xmlns:a16="http://schemas.microsoft.com/office/drawing/2014/main" id="{9FBD94A0-AA59-41CF-A8D1-AB681C17BE9A}"/>
                </a:ext>
              </a:extLst>
            </p:cNvPr>
            <p:cNvCxnSpPr>
              <a:stCxn id="428" idx="3"/>
              <a:endCxn id="398" idx="1"/>
            </p:cNvCxnSpPr>
            <p:nvPr/>
          </p:nvCxnSpPr>
          <p:spPr>
            <a:xfrm rot="10800000">
              <a:off x="3541008" y="5788201"/>
              <a:ext cx="2574434" cy="114101"/>
            </a:xfrm>
            <a:prstGeom prst="bentConnector3">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31" name="连接符: 肘形 130">
              <a:extLst>
                <a:ext uri="{FF2B5EF4-FFF2-40B4-BE49-F238E27FC236}">
                  <a16:creationId xmlns:a16="http://schemas.microsoft.com/office/drawing/2014/main" id="{2A8211BC-7BBF-4579-9FA1-07B5950B1736}"/>
                </a:ext>
              </a:extLst>
            </p:cNvPr>
            <p:cNvCxnSpPr>
              <a:cxnSpLocks/>
              <a:stCxn id="370" idx="3"/>
              <a:endCxn id="267" idx="1"/>
            </p:cNvCxnSpPr>
            <p:nvPr/>
          </p:nvCxnSpPr>
          <p:spPr>
            <a:xfrm rot="10800000">
              <a:off x="7026718" y="4643286"/>
              <a:ext cx="1113964" cy="123101"/>
            </a:xfrm>
            <a:prstGeom prst="bentConnector3">
              <a:avLst>
                <a:gd name="adj1" fmla="val 50000"/>
              </a:avLst>
            </a:prstGeom>
            <a:ln>
              <a:solidFill>
                <a:schemeClr val="tx1"/>
              </a:solidFill>
              <a:prstDash val="dash"/>
              <a:tailEnd type="triangle"/>
            </a:ln>
          </p:spPr>
          <p:style>
            <a:lnRef idx="2">
              <a:schemeClr val="accent6"/>
            </a:lnRef>
            <a:fillRef idx="0">
              <a:schemeClr val="accent6"/>
            </a:fillRef>
            <a:effectRef idx="1">
              <a:schemeClr val="accent6"/>
            </a:effectRef>
            <a:fontRef idx="minor">
              <a:schemeClr val="tx1"/>
            </a:fontRef>
          </p:style>
        </p:cxnSp>
        <p:sp>
          <p:nvSpPr>
            <p:cNvPr id="83" name="文本框 82">
              <a:extLst>
                <a:ext uri="{FF2B5EF4-FFF2-40B4-BE49-F238E27FC236}">
                  <a16:creationId xmlns:a16="http://schemas.microsoft.com/office/drawing/2014/main" id="{6F014C96-1B8B-4A51-ADE7-865CED35378F}"/>
                </a:ext>
              </a:extLst>
            </p:cNvPr>
            <p:cNvSpPr txBox="1"/>
            <p:nvPr/>
          </p:nvSpPr>
          <p:spPr>
            <a:xfrm>
              <a:off x="9347514" y="5216726"/>
              <a:ext cx="2364176" cy="954107"/>
            </a:xfrm>
            <a:prstGeom prst="rect">
              <a:avLst/>
            </a:prstGeom>
            <a:solidFill>
              <a:schemeClr val="accent4">
                <a:lumMod val="20000"/>
                <a:lumOff val="80000"/>
              </a:schemeClr>
            </a:solidFill>
          </p:spPr>
          <p:txBody>
            <a:bodyPr wrap="square" rtlCol="0">
              <a:spAutoFit/>
            </a:bodyPr>
            <a:lstStyle/>
            <a:p>
              <a:r>
                <a:rPr lang="en-US" altLang="zh-CN" sz="1400" b="1" dirty="0"/>
                <a:t>Note</a:t>
              </a:r>
              <a:r>
                <a:rPr lang="zh-CN" altLang="en-US" sz="1400" b="1" dirty="0"/>
                <a:t>：</a:t>
              </a:r>
              <a:endParaRPr lang="en-US" altLang="zh-CN" sz="1400" dirty="0"/>
            </a:p>
            <a:p>
              <a:r>
                <a:rPr lang="zh-CN" altLang="en-US" sz="1400" dirty="0"/>
                <a:t>    该框图适用于蓝牙芯片能支持</a:t>
              </a:r>
              <a:r>
                <a:rPr lang="en-US" altLang="zh-CN" sz="1400" dirty="0"/>
                <a:t>I2S</a:t>
              </a:r>
              <a:r>
                <a:rPr lang="zh-CN" altLang="en-US" sz="1400" dirty="0"/>
                <a:t>的全双工通讯，从而实现数字信号回采方案。</a:t>
              </a:r>
            </a:p>
          </p:txBody>
        </p:sp>
        <p:cxnSp>
          <p:nvCxnSpPr>
            <p:cNvPr id="144" name="连接符: 肘形 143">
              <a:extLst>
                <a:ext uri="{FF2B5EF4-FFF2-40B4-BE49-F238E27FC236}">
                  <a16:creationId xmlns:a16="http://schemas.microsoft.com/office/drawing/2014/main" id="{6D3752E0-99F7-4D7C-8945-BD9966BEEEDC}"/>
                </a:ext>
              </a:extLst>
            </p:cNvPr>
            <p:cNvCxnSpPr>
              <a:cxnSpLocks/>
              <a:stCxn id="427" idx="3"/>
              <a:endCxn id="386" idx="1"/>
            </p:cNvCxnSpPr>
            <p:nvPr/>
          </p:nvCxnSpPr>
          <p:spPr>
            <a:xfrm rot="10800000">
              <a:off x="3543253" y="5443696"/>
              <a:ext cx="2581494" cy="134293"/>
            </a:xfrm>
            <a:prstGeom prst="bentConnector3">
              <a:avLst/>
            </a:prstGeom>
            <a:ln>
              <a:tailEnd type="triangle"/>
            </a:ln>
          </p:spPr>
          <p:style>
            <a:lnRef idx="1">
              <a:schemeClr val="accent3"/>
            </a:lnRef>
            <a:fillRef idx="0">
              <a:schemeClr val="accent3"/>
            </a:fillRef>
            <a:effectRef idx="0">
              <a:schemeClr val="accent3"/>
            </a:effectRef>
            <a:fontRef idx="minor">
              <a:schemeClr val="tx1"/>
            </a:fontRef>
          </p:style>
        </p:cxnSp>
        <p:sp>
          <p:nvSpPr>
            <p:cNvPr id="26" name="矩形 25">
              <a:extLst>
                <a:ext uri="{FF2B5EF4-FFF2-40B4-BE49-F238E27FC236}">
                  <a16:creationId xmlns:a16="http://schemas.microsoft.com/office/drawing/2014/main" id="{C5C94E59-6C91-4AAE-BB8B-7D35A6EDB7E2}"/>
                </a:ext>
              </a:extLst>
            </p:cNvPr>
            <p:cNvSpPr/>
            <p:nvPr/>
          </p:nvSpPr>
          <p:spPr>
            <a:xfrm>
              <a:off x="3780057" y="5259025"/>
              <a:ext cx="914400" cy="27930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rPr>
                <a:t>Switch </a:t>
              </a:r>
              <a:r>
                <a:rPr lang="zh-CN" altLang="en-US" sz="1100" dirty="0">
                  <a:solidFill>
                    <a:schemeClr val="tx1"/>
                  </a:solidFill>
                </a:rPr>
                <a:t>开关</a:t>
              </a:r>
            </a:p>
          </p:txBody>
        </p:sp>
      </p:grpSp>
      <p:sp>
        <p:nvSpPr>
          <p:cNvPr id="2" name="页脚占位符 1">
            <a:extLst>
              <a:ext uri="{FF2B5EF4-FFF2-40B4-BE49-F238E27FC236}">
                <a16:creationId xmlns:a16="http://schemas.microsoft.com/office/drawing/2014/main" id="{EDF7B750-0DF9-4F86-A532-D09886E09864}"/>
              </a:ext>
            </a:extLst>
          </p:cNvPr>
          <p:cNvSpPr>
            <a:spLocks noGrp="1"/>
          </p:cNvSpPr>
          <p:nvPr>
            <p:ph type="ftr" sz="quarter" idx="11"/>
          </p:nvPr>
        </p:nvSpPr>
        <p:spPr/>
        <p:txBody>
          <a:bodyPr/>
          <a:lstStyle/>
          <a:p>
            <a:r>
              <a:rPr lang="en-US" altLang="zh-CN" dirty="0"/>
              <a:t>Copyright (c) 2021 </a:t>
            </a:r>
            <a:r>
              <a:rPr lang="en-US" altLang="zh-CN" dirty="0" err="1"/>
              <a:t>Soundec</a:t>
            </a:r>
            <a:r>
              <a:rPr lang="en-US" altLang="zh-CN" dirty="0"/>
              <a:t> Co. Ltd</a:t>
            </a:r>
            <a:endParaRPr lang="zh-CN" altLang="en-US" dirty="0"/>
          </a:p>
        </p:txBody>
      </p:sp>
      <p:sp>
        <p:nvSpPr>
          <p:cNvPr id="3" name="灯片编号占位符 2">
            <a:extLst>
              <a:ext uri="{FF2B5EF4-FFF2-40B4-BE49-F238E27FC236}">
                <a16:creationId xmlns:a16="http://schemas.microsoft.com/office/drawing/2014/main" id="{AC94B92D-6293-4CB6-8070-1348DC735F10}"/>
              </a:ext>
            </a:extLst>
          </p:cNvPr>
          <p:cNvSpPr>
            <a:spLocks noGrp="1"/>
          </p:cNvSpPr>
          <p:nvPr>
            <p:ph type="sldNum" sz="quarter" idx="12"/>
          </p:nvPr>
        </p:nvSpPr>
        <p:spPr/>
        <p:txBody>
          <a:bodyPr/>
          <a:lstStyle/>
          <a:p>
            <a:fld id="{D073D674-E3E4-4526-833A-3C6FF61CD9A1}" type="slidenum">
              <a:rPr lang="zh-CN" altLang="en-US" smtClean="0"/>
              <a:t>5</a:t>
            </a:fld>
            <a:endParaRPr lang="zh-CN" altLang="en-US"/>
          </a:p>
        </p:txBody>
      </p:sp>
      <p:sp>
        <p:nvSpPr>
          <p:cNvPr id="244" name="标题 1">
            <a:extLst>
              <a:ext uri="{FF2B5EF4-FFF2-40B4-BE49-F238E27FC236}">
                <a16:creationId xmlns:a16="http://schemas.microsoft.com/office/drawing/2014/main" id="{FF77BDE1-9C7B-440C-B2BC-516909D50872}"/>
              </a:ext>
            </a:extLst>
          </p:cNvPr>
          <p:cNvSpPr>
            <a:spLocks noGrp="1"/>
          </p:cNvSpPr>
          <p:nvPr>
            <p:ph type="title"/>
          </p:nvPr>
        </p:nvSpPr>
        <p:spPr>
          <a:xfrm>
            <a:off x="838200" y="365125"/>
            <a:ext cx="10515600" cy="1325563"/>
          </a:xfrm>
        </p:spPr>
        <p:txBody>
          <a:bodyPr/>
          <a:lstStyle/>
          <a:p>
            <a:r>
              <a:rPr lang="zh-CN" altLang="en-US" dirty="0"/>
              <a:t>方案框图</a:t>
            </a:r>
            <a:r>
              <a:rPr lang="zh-CN" altLang="en-US" sz="3200" dirty="0"/>
              <a:t>（右耳，模拟回采）</a:t>
            </a:r>
            <a:endParaRPr lang="zh-CN" altLang="en-US" dirty="0"/>
          </a:p>
        </p:txBody>
      </p:sp>
      <p:cxnSp>
        <p:nvCxnSpPr>
          <p:cNvPr id="76" name="连接符: 肘形 75">
            <a:extLst>
              <a:ext uri="{FF2B5EF4-FFF2-40B4-BE49-F238E27FC236}">
                <a16:creationId xmlns:a16="http://schemas.microsoft.com/office/drawing/2014/main" id="{2914DE09-ABFB-4BE0-8F5E-DF739B4E3A93}"/>
              </a:ext>
            </a:extLst>
          </p:cNvPr>
          <p:cNvCxnSpPr>
            <a:cxnSpLocks/>
            <a:stCxn id="91" idx="3"/>
            <a:endCxn id="72" idx="1"/>
          </p:cNvCxnSpPr>
          <p:nvPr/>
        </p:nvCxnSpPr>
        <p:spPr>
          <a:xfrm rot="10800000">
            <a:off x="3690151" y="3942658"/>
            <a:ext cx="2612527" cy="292796"/>
          </a:xfrm>
          <a:prstGeom prst="bentConnector3">
            <a:avLst>
              <a:gd name="adj1" fmla="val 50000"/>
            </a:avLst>
          </a:prstGeom>
          <a:ln>
            <a:tailEnd type="triangle"/>
          </a:ln>
        </p:spPr>
        <p:style>
          <a:lnRef idx="2">
            <a:schemeClr val="accent6"/>
          </a:lnRef>
          <a:fillRef idx="0">
            <a:schemeClr val="accent6"/>
          </a:fillRef>
          <a:effectRef idx="1">
            <a:schemeClr val="accent6"/>
          </a:effectRef>
          <a:fontRef idx="minor">
            <a:schemeClr val="tx1"/>
          </a:fontRef>
        </p:style>
      </p:cxnSp>
      <p:sp>
        <p:nvSpPr>
          <p:cNvPr id="21" name="矩形 20">
            <a:extLst>
              <a:ext uri="{FF2B5EF4-FFF2-40B4-BE49-F238E27FC236}">
                <a16:creationId xmlns:a16="http://schemas.microsoft.com/office/drawing/2014/main" id="{774343DE-6616-443B-A8E6-C6361A8F65E7}"/>
              </a:ext>
            </a:extLst>
          </p:cNvPr>
          <p:cNvSpPr/>
          <p:nvPr/>
        </p:nvSpPr>
        <p:spPr>
          <a:xfrm>
            <a:off x="3928913" y="3766484"/>
            <a:ext cx="914400" cy="358836"/>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rPr>
              <a:t>Π</a:t>
            </a:r>
            <a:r>
              <a:rPr lang="zh-CN" altLang="en-US" sz="1000" dirty="0">
                <a:solidFill>
                  <a:schemeClr val="tx1"/>
                </a:solidFill>
              </a:rPr>
              <a:t>型衰减电路</a:t>
            </a:r>
          </a:p>
        </p:txBody>
      </p:sp>
      <p:sp>
        <p:nvSpPr>
          <p:cNvPr id="5" name="矩形 4">
            <a:extLst>
              <a:ext uri="{FF2B5EF4-FFF2-40B4-BE49-F238E27FC236}">
                <a16:creationId xmlns:a16="http://schemas.microsoft.com/office/drawing/2014/main" id="{DD347974-4C3B-43F0-BD83-B834566B310D}"/>
              </a:ext>
            </a:extLst>
          </p:cNvPr>
          <p:cNvSpPr/>
          <p:nvPr/>
        </p:nvSpPr>
        <p:spPr>
          <a:xfrm rot="20020280">
            <a:off x="371966" y="2392745"/>
            <a:ext cx="10444800" cy="19724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0" b="1" dirty="0" err="1">
                <a:solidFill>
                  <a:schemeClr val="tx1">
                    <a:alpha val="22000"/>
                  </a:schemeClr>
                </a:solidFill>
              </a:rPr>
              <a:t>Soundec</a:t>
            </a:r>
            <a:r>
              <a:rPr lang="en-US" altLang="zh-CN" sz="8000" b="1" dirty="0">
                <a:solidFill>
                  <a:schemeClr val="tx1">
                    <a:alpha val="22000"/>
                  </a:schemeClr>
                </a:solidFill>
              </a:rPr>
              <a:t> Confidential</a:t>
            </a:r>
            <a:endParaRPr lang="zh-CN" altLang="en-US" sz="8000" b="1" dirty="0">
              <a:solidFill>
                <a:schemeClr val="tx1">
                  <a:alpha val="22000"/>
                </a:schemeClr>
              </a:solidFill>
            </a:endParaRPr>
          </a:p>
        </p:txBody>
      </p:sp>
    </p:spTree>
    <p:extLst>
      <p:ext uri="{BB962C8B-B14F-4D97-AF65-F5344CB8AC3E}">
        <p14:creationId xmlns:p14="http://schemas.microsoft.com/office/powerpoint/2010/main" val="1880466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C9E146-B1D0-48D2-B06D-D2E3DC95AF3A}"/>
              </a:ext>
            </a:extLst>
          </p:cNvPr>
          <p:cNvSpPr>
            <a:spLocks noGrp="1"/>
          </p:cNvSpPr>
          <p:nvPr>
            <p:ph type="title"/>
          </p:nvPr>
        </p:nvSpPr>
        <p:spPr/>
        <p:txBody>
          <a:bodyPr/>
          <a:lstStyle/>
          <a:p>
            <a:r>
              <a:rPr lang="zh-CN" altLang="en-US" dirty="0"/>
              <a:t>方案说明</a:t>
            </a:r>
          </a:p>
        </p:txBody>
      </p:sp>
      <p:sp>
        <p:nvSpPr>
          <p:cNvPr id="6" name="内容占位符 2">
            <a:extLst>
              <a:ext uri="{FF2B5EF4-FFF2-40B4-BE49-F238E27FC236}">
                <a16:creationId xmlns:a16="http://schemas.microsoft.com/office/drawing/2014/main" id="{AABD36CD-FEA7-45FF-91C3-F8EC2429A563}"/>
              </a:ext>
            </a:extLst>
          </p:cNvPr>
          <p:cNvSpPr txBox="1">
            <a:spLocks/>
          </p:cNvSpPr>
          <p:nvPr/>
        </p:nvSpPr>
        <p:spPr>
          <a:xfrm>
            <a:off x="838200" y="1690688"/>
            <a:ext cx="10515600" cy="45671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t>背景及实现目标：</a:t>
            </a:r>
            <a:endParaRPr lang="en-US" altLang="zh-CN" sz="2400" dirty="0"/>
          </a:p>
          <a:p>
            <a:pPr lvl="1"/>
            <a:r>
              <a:rPr lang="zh-CN" altLang="en-US" sz="2000" dirty="0"/>
              <a:t>外挂</a:t>
            </a:r>
            <a:r>
              <a:rPr lang="en-US" altLang="zh-CN" sz="2000" dirty="0"/>
              <a:t>ENC</a:t>
            </a:r>
            <a:r>
              <a:rPr lang="zh-CN" altLang="en-US" sz="2000" dirty="0"/>
              <a:t>通话降噪芯片会相对增加功耗，考虑到便携式耳机电池电量的需求，选择由蓝牙芯片做主控</a:t>
            </a:r>
            <a:endParaRPr lang="en-US" altLang="zh-CN" sz="2000" dirty="0"/>
          </a:p>
          <a:p>
            <a:pPr lvl="1"/>
            <a:r>
              <a:rPr lang="zh-CN" altLang="en-US" sz="2000" dirty="0"/>
              <a:t>根据不同通话环境进行不同降噪模式的切换，从而达到系统功耗和降噪性能的最大平衡。</a:t>
            </a:r>
            <a:endParaRPr lang="en-US" altLang="zh-CN" sz="2000" dirty="0"/>
          </a:p>
          <a:p>
            <a:pPr lvl="1"/>
            <a:r>
              <a:rPr lang="en-US" altLang="zh-CN" sz="2000" dirty="0"/>
              <a:t>SNC86**</a:t>
            </a:r>
            <a:r>
              <a:rPr lang="zh-CN" altLang="en-US" sz="2000" dirty="0"/>
              <a:t>工作在降噪模式；非降噪模式时关闭</a:t>
            </a:r>
            <a:r>
              <a:rPr lang="en-US" altLang="zh-CN" sz="2000" dirty="0"/>
              <a:t>SNC86**</a:t>
            </a:r>
            <a:r>
              <a:rPr lang="zh-CN" altLang="en-US" sz="2000" dirty="0"/>
              <a:t>从而节省功耗，不影响设备正常运行</a:t>
            </a:r>
            <a:endParaRPr lang="en-US" altLang="zh-CN" sz="2000" dirty="0"/>
          </a:p>
          <a:p>
            <a:r>
              <a:rPr lang="zh-CN" altLang="en-US" sz="2400" dirty="0"/>
              <a:t>降噪模式：</a:t>
            </a:r>
            <a:endParaRPr lang="en-US" altLang="zh-CN" sz="2400" dirty="0"/>
          </a:p>
          <a:p>
            <a:pPr lvl="1"/>
            <a:r>
              <a:rPr lang="zh-CN" altLang="en-US" sz="2000" dirty="0"/>
              <a:t>模式</a:t>
            </a:r>
            <a:r>
              <a:rPr lang="en-US" altLang="zh-CN" sz="2000" dirty="0"/>
              <a:t>1</a:t>
            </a:r>
            <a:r>
              <a:rPr lang="zh-CN" altLang="en-US" sz="2000" dirty="0"/>
              <a:t>：当外界通话条件相对简单时，仅使用</a:t>
            </a:r>
            <a:r>
              <a:rPr lang="en-US" altLang="zh-CN" sz="2000" dirty="0"/>
              <a:t>Talk </a:t>
            </a:r>
            <a:r>
              <a:rPr lang="zh-CN" altLang="en-US" sz="2000" dirty="0"/>
              <a:t>麦克风通话；只有蓝牙芯片工作；</a:t>
            </a:r>
            <a:endParaRPr lang="en-US" altLang="zh-CN" sz="2000" dirty="0"/>
          </a:p>
          <a:p>
            <a:pPr lvl="1"/>
            <a:r>
              <a:rPr lang="zh-CN" altLang="en-US" sz="2000" dirty="0"/>
              <a:t>模式</a:t>
            </a:r>
            <a:r>
              <a:rPr lang="en-US" altLang="zh-CN" sz="2000" dirty="0"/>
              <a:t>2</a:t>
            </a:r>
            <a:r>
              <a:rPr lang="zh-CN" altLang="en-US" sz="2000" dirty="0"/>
              <a:t>：当外界通话条件相对复杂时，由蓝牙主控开启</a:t>
            </a:r>
            <a:r>
              <a:rPr lang="en-US" altLang="zh-CN" sz="2000" dirty="0"/>
              <a:t>ENC</a:t>
            </a:r>
            <a:r>
              <a:rPr lang="zh-CN" altLang="en-US" sz="2000" dirty="0"/>
              <a:t>降噪芯片，实现嘈杂环境下</a:t>
            </a:r>
            <a:r>
              <a:rPr lang="en-US" altLang="zh-CN" sz="2000" dirty="0"/>
              <a:t>	          </a:t>
            </a:r>
            <a:r>
              <a:rPr lang="zh-CN" altLang="en-US" sz="2000" dirty="0"/>
              <a:t>的清晰通话；</a:t>
            </a:r>
            <a:endParaRPr lang="en-US" altLang="zh-CN" sz="2000" dirty="0"/>
          </a:p>
        </p:txBody>
      </p:sp>
      <p:pic>
        <p:nvPicPr>
          <p:cNvPr id="8" name="图片 7">
            <a:extLst>
              <a:ext uri="{FF2B5EF4-FFF2-40B4-BE49-F238E27FC236}">
                <a16:creationId xmlns:a16="http://schemas.microsoft.com/office/drawing/2014/main" id="{7D4BA95B-EA0E-4A68-8BF5-9CA6D35259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9179" y="176926"/>
            <a:ext cx="3251367" cy="1054154"/>
          </a:xfrm>
          <a:prstGeom prst="rect">
            <a:avLst/>
          </a:prstGeom>
        </p:spPr>
      </p:pic>
      <p:sp>
        <p:nvSpPr>
          <p:cNvPr id="3" name="页脚占位符 2">
            <a:extLst>
              <a:ext uri="{FF2B5EF4-FFF2-40B4-BE49-F238E27FC236}">
                <a16:creationId xmlns:a16="http://schemas.microsoft.com/office/drawing/2014/main" id="{F16F60EF-2A5B-4AD7-AF3C-E251CF6F7866}"/>
              </a:ext>
            </a:extLst>
          </p:cNvPr>
          <p:cNvSpPr>
            <a:spLocks noGrp="1"/>
          </p:cNvSpPr>
          <p:nvPr>
            <p:ph type="ftr" sz="quarter" idx="11"/>
          </p:nvPr>
        </p:nvSpPr>
        <p:spPr/>
        <p:txBody>
          <a:bodyPr/>
          <a:lstStyle/>
          <a:p>
            <a:r>
              <a:rPr lang="en-US" altLang="zh-CN"/>
              <a:t>Copyright (c) 2021 Soundec Co. Ltd</a:t>
            </a:r>
            <a:endParaRPr lang="zh-CN" altLang="en-US"/>
          </a:p>
        </p:txBody>
      </p:sp>
      <p:sp>
        <p:nvSpPr>
          <p:cNvPr id="4" name="灯片编号占位符 3">
            <a:extLst>
              <a:ext uri="{FF2B5EF4-FFF2-40B4-BE49-F238E27FC236}">
                <a16:creationId xmlns:a16="http://schemas.microsoft.com/office/drawing/2014/main" id="{B6D34F20-57ED-4223-9B3E-07B0E5580D5C}"/>
              </a:ext>
            </a:extLst>
          </p:cNvPr>
          <p:cNvSpPr>
            <a:spLocks noGrp="1"/>
          </p:cNvSpPr>
          <p:nvPr>
            <p:ph type="sldNum" sz="quarter" idx="12"/>
          </p:nvPr>
        </p:nvSpPr>
        <p:spPr/>
        <p:txBody>
          <a:bodyPr/>
          <a:lstStyle/>
          <a:p>
            <a:fld id="{D073D674-E3E4-4526-833A-3C6FF61CD9A1}" type="slidenum">
              <a:rPr lang="zh-CN" altLang="en-US" smtClean="0"/>
              <a:t>6</a:t>
            </a:fld>
            <a:endParaRPr lang="zh-CN" altLang="en-US"/>
          </a:p>
        </p:txBody>
      </p:sp>
      <p:sp>
        <p:nvSpPr>
          <p:cNvPr id="9" name="矩形 8">
            <a:extLst>
              <a:ext uri="{FF2B5EF4-FFF2-40B4-BE49-F238E27FC236}">
                <a16:creationId xmlns:a16="http://schemas.microsoft.com/office/drawing/2014/main" id="{0D10AE5E-4C9B-40B0-96C3-21A27E505E2F}"/>
              </a:ext>
            </a:extLst>
          </p:cNvPr>
          <p:cNvSpPr/>
          <p:nvPr/>
        </p:nvSpPr>
        <p:spPr>
          <a:xfrm rot="20020280">
            <a:off x="680137" y="2320666"/>
            <a:ext cx="10119771" cy="19724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0" b="1" dirty="0" err="1">
                <a:solidFill>
                  <a:schemeClr val="tx1">
                    <a:alpha val="22000"/>
                  </a:schemeClr>
                </a:solidFill>
              </a:rPr>
              <a:t>Soundec</a:t>
            </a:r>
            <a:r>
              <a:rPr lang="en-US" altLang="zh-CN" sz="8000" b="1" dirty="0">
                <a:solidFill>
                  <a:schemeClr val="tx1">
                    <a:alpha val="22000"/>
                  </a:schemeClr>
                </a:solidFill>
              </a:rPr>
              <a:t> Confidential</a:t>
            </a:r>
            <a:endParaRPr lang="zh-CN" altLang="en-US" sz="8000" b="1" dirty="0">
              <a:solidFill>
                <a:schemeClr val="tx1">
                  <a:alpha val="22000"/>
                </a:schemeClr>
              </a:solidFill>
            </a:endParaRPr>
          </a:p>
        </p:txBody>
      </p:sp>
    </p:spTree>
    <p:extLst>
      <p:ext uri="{BB962C8B-B14F-4D97-AF65-F5344CB8AC3E}">
        <p14:creationId xmlns:p14="http://schemas.microsoft.com/office/powerpoint/2010/main" val="845893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58A5A9-61BB-4169-BE50-0B75EA75C0A7}"/>
              </a:ext>
            </a:extLst>
          </p:cNvPr>
          <p:cNvSpPr>
            <a:spLocks noGrp="1"/>
          </p:cNvSpPr>
          <p:nvPr>
            <p:ph type="title"/>
          </p:nvPr>
        </p:nvSpPr>
        <p:spPr/>
        <p:txBody>
          <a:bodyPr/>
          <a:lstStyle/>
          <a:p>
            <a:r>
              <a:rPr lang="zh-CN" altLang="en-US" dirty="0"/>
              <a:t>设计资料提供</a:t>
            </a:r>
          </a:p>
        </p:txBody>
      </p:sp>
      <p:sp>
        <p:nvSpPr>
          <p:cNvPr id="3" name="内容占位符 2">
            <a:extLst>
              <a:ext uri="{FF2B5EF4-FFF2-40B4-BE49-F238E27FC236}">
                <a16:creationId xmlns:a16="http://schemas.microsoft.com/office/drawing/2014/main" id="{30A88CA4-81A5-4DE3-BFC5-62488F6BA9AD}"/>
              </a:ext>
            </a:extLst>
          </p:cNvPr>
          <p:cNvSpPr>
            <a:spLocks noGrp="1"/>
          </p:cNvSpPr>
          <p:nvPr>
            <p:ph idx="1"/>
          </p:nvPr>
        </p:nvSpPr>
        <p:spPr>
          <a:xfrm>
            <a:off x="1678172" y="2102071"/>
            <a:ext cx="7412665" cy="2331705"/>
          </a:xfrm>
        </p:spPr>
        <p:txBody>
          <a:bodyPr/>
          <a:lstStyle/>
          <a:p>
            <a:r>
              <a:rPr lang="en-US" altLang="zh-CN" dirty="0"/>
              <a:t>2021-8-12 </a:t>
            </a:r>
            <a:r>
              <a:rPr lang="zh-CN" altLang="en-US" dirty="0"/>
              <a:t>提供规格书</a:t>
            </a:r>
            <a:endParaRPr lang="en-US" altLang="zh-CN" dirty="0"/>
          </a:p>
          <a:p>
            <a:r>
              <a:rPr lang="en-US" altLang="zh-CN" dirty="0"/>
              <a:t>2021-8-13 </a:t>
            </a:r>
            <a:r>
              <a:rPr lang="zh-CN" altLang="en-US" dirty="0"/>
              <a:t>提供参考原理图</a:t>
            </a:r>
            <a:endParaRPr lang="en-US" altLang="zh-CN" dirty="0"/>
          </a:p>
          <a:p>
            <a:endParaRPr lang="zh-CN" altLang="en-US" dirty="0"/>
          </a:p>
        </p:txBody>
      </p:sp>
      <p:pic>
        <p:nvPicPr>
          <p:cNvPr id="4" name="图片 3">
            <a:extLst>
              <a:ext uri="{FF2B5EF4-FFF2-40B4-BE49-F238E27FC236}">
                <a16:creationId xmlns:a16="http://schemas.microsoft.com/office/drawing/2014/main" id="{FE9C4D60-E9F0-4368-8E51-A438AFE73C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9179" y="176926"/>
            <a:ext cx="3251367" cy="1054154"/>
          </a:xfrm>
          <a:prstGeom prst="rect">
            <a:avLst/>
          </a:prstGeom>
        </p:spPr>
      </p:pic>
      <p:sp>
        <p:nvSpPr>
          <p:cNvPr id="5" name="页脚占位符 4">
            <a:extLst>
              <a:ext uri="{FF2B5EF4-FFF2-40B4-BE49-F238E27FC236}">
                <a16:creationId xmlns:a16="http://schemas.microsoft.com/office/drawing/2014/main" id="{E5EAE3D1-E36C-43F0-99B3-0C1E89F29405}"/>
              </a:ext>
            </a:extLst>
          </p:cNvPr>
          <p:cNvSpPr>
            <a:spLocks noGrp="1"/>
          </p:cNvSpPr>
          <p:nvPr>
            <p:ph type="ftr" sz="quarter" idx="11"/>
          </p:nvPr>
        </p:nvSpPr>
        <p:spPr/>
        <p:txBody>
          <a:bodyPr/>
          <a:lstStyle/>
          <a:p>
            <a:r>
              <a:rPr lang="en-US" altLang="zh-CN"/>
              <a:t>Copyright (c) 2021 Soundec Co. Ltd</a:t>
            </a:r>
            <a:endParaRPr lang="zh-CN" altLang="en-US"/>
          </a:p>
        </p:txBody>
      </p:sp>
      <p:sp>
        <p:nvSpPr>
          <p:cNvPr id="6" name="灯片编号占位符 5">
            <a:extLst>
              <a:ext uri="{FF2B5EF4-FFF2-40B4-BE49-F238E27FC236}">
                <a16:creationId xmlns:a16="http://schemas.microsoft.com/office/drawing/2014/main" id="{D4D78F8A-D184-4A67-AD9A-BD994AF6952F}"/>
              </a:ext>
            </a:extLst>
          </p:cNvPr>
          <p:cNvSpPr>
            <a:spLocks noGrp="1"/>
          </p:cNvSpPr>
          <p:nvPr>
            <p:ph type="sldNum" sz="quarter" idx="12"/>
          </p:nvPr>
        </p:nvSpPr>
        <p:spPr/>
        <p:txBody>
          <a:bodyPr/>
          <a:lstStyle/>
          <a:p>
            <a:fld id="{D073D674-E3E4-4526-833A-3C6FF61CD9A1}" type="slidenum">
              <a:rPr lang="zh-CN" altLang="en-US" smtClean="0"/>
              <a:t>7</a:t>
            </a:fld>
            <a:endParaRPr lang="zh-CN" altLang="en-US"/>
          </a:p>
        </p:txBody>
      </p:sp>
      <p:sp>
        <p:nvSpPr>
          <p:cNvPr id="8" name="矩形 7">
            <a:extLst>
              <a:ext uri="{FF2B5EF4-FFF2-40B4-BE49-F238E27FC236}">
                <a16:creationId xmlns:a16="http://schemas.microsoft.com/office/drawing/2014/main" id="{E842AA37-3FBE-4E9E-B006-621A48477B3E}"/>
              </a:ext>
            </a:extLst>
          </p:cNvPr>
          <p:cNvSpPr/>
          <p:nvPr/>
        </p:nvSpPr>
        <p:spPr>
          <a:xfrm rot="20020280">
            <a:off x="680137" y="2320666"/>
            <a:ext cx="10119771" cy="19724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0" b="1" dirty="0" err="1">
                <a:solidFill>
                  <a:schemeClr val="tx1">
                    <a:alpha val="22000"/>
                  </a:schemeClr>
                </a:solidFill>
              </a:rPr>
              <a:t>Soundec</a:t>
            </a:r>
            <a:r>
              <a:rPr lang="en-US" altLang="zh-CN" sz="8000" b="1" dirty="0">
                <a:solidFill>
                  <a:schemeClr val="tx1">
                    <a:alpha val="22000"/>
                  </a:schemeClr>
                </a:solidFill>
              </a:rPr>
              <a:t> Confidential</a:t>
            </a:r>
            <a:endParaRPr lang="zh-CN" altLang="en-US" sz="8000" b="1" dirty="0">
              <a:solidFill>
                <a:schemeClr val="tx1">
                  <a:alpha val="22000"/>
                </a:schemeClr>
              </a:solidFill>
            </a:endParaRPr>
          </a:p>
        </p:txBody>
      </p:sp>
    </p:spTree>
    <p:extLst>
      <p:ext uri="{BB962C8B-B14F-4D97-AF65-F5344CB8AC3E}">
        <p14:creationId xmlns:p14="http://schemas.microsoft.com/office/powerpoint/2010/main" val="2771624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A6799E-DEBE-4A1F-9990-DF9F38673361}"/>
              </a:ext>
            </a:extLst>
          </p:cNvPr>
          <p:cNvSpPr>
            <a:spLocks noGrp="1"/>
          </p:cNvSpPr>
          <p:nvPr>
            <p:ph type="title"/>
          </p:nvPr>
        </p:nvSpPr>
        <p:spPr>
          <a:xfrm>
            <a:off x="1126958" y="2973572"/>
            <a:ext cx="10515600" cy="1325563"/>
          </a:xfrm>
        </p:spPr>
        <p:txBody>
          <a:bodyPr>
            <a:normAutofit/>
          </a:bodyPr>
          <a:lstStyle/>
          <a:p>
            <a:pPr algn="ctr"/>
            <a:r>
              <a:rPr lang="zh-CN" altLang="en-US" sz="6000" dirty="0"/>
              <a:t>谢谢！</a:t>
            </a:r>
          </a:p>
        </p:txBody>
      </p:sp>
      <p:pic>
        <p:nvPicPr>
          <p:cNvPr id="12" name="图片 11">
            <a:extLst>
              <a:ext uri="{FF2B5EF4-FFF2-40B4-BE49-F238E27FC236}">
                <a16:creationId xmlns:a16="http://schemas.microsoft.com/office/drawing/2014/main" id="{84C5B1F6-2479-4BDC-8A7A-2F0673EB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9179" y="176926"/>
            <a:ext cx="3251367" cy="1054154"/>
          </a:xfrm>
          <a:prstGeom prst="rect">
            <a:avLst/>
          </a:prstGeom>
        </p:spPr>
      </p:pic>
      <p:sp>
        <p:nvSpPr>
          <p:cNvPr id="3" name="页脚占位符 2">
            <a:extLst>
              <a:ext uri="{FF2B5EF4-FFF2-40B4-BE49-F238E27FC236}">
                <a16:creationId xmlns:a16="http://schemas.microsoft.com/office/drawing/2014/main" id="{A9266193-4409-483B-962F-EB73C2976847}"/>
              </a:ext>
            </a:extLst>
          </p:cNvPr>
          <p:cNvSpPr>
            <a:spLocks noGrp="1"/>
          </p:cNvSpPr>
          <p:nvPr>
            <p:ph type="ftr" sz="quarter" idx="11"/>
          </p:nvPr>
        </p:nvSpPr>
        <p:spPr/>
        <p:txBody>
          <a:bodyPr/>
          <a:lstStyle/>
          <a:p>
            <a:r>
              <a:rPr lang="en-US" altLang="zh-CN"/>
              <a:t>Copyright (c) 2021 Soundec Co. Ltd</a:t>
            </a:r>
            <a:endParaRPr lang="zh-CN" altLang="en-US"/>
          </a:p>
        </p:txBody>
      </p:sp>
      <p:sp>
        <p:nvSpPr>
          <p:cNvPr id="4" name="灯片编号占位符 3">
            <a:extLst>
              <a:ext uri="{FF2B5EF4-FFF2-40B4-BE49-F238E27FC236}">
                <a16:creationId xmlns:a16="http://schemas.microsoft.com/office/drawing/2014/main" id="{CC17F92B-01E4-4BAB-A2A3-F8C2CA32A64D}"/>
              </a:ext>
            </a:extLst>
          </p:cNvPr>
          <p:cNvSpPr>
            <a:spLocks noGrp="1"/>
          </p:cNvSpPr>
          <p:nvPr>
            <p:ph type="sldNum" sz="quarter" idx="12"/>
          </p:nvPr>
        </p:nvSpPr>
        <p:spPr/>
        <p:txBody>
          <a:bodyPr/>
          <a:lstStyle/>
          <a:p>
            <a:fld id="{D073D674-E3E4-4526-833A-3C6FF61CD9A1}" type="slidenum">
              <a:rPr lang="zh-CN" altLang="en-US" smtClean="0"/>
              <a:t>8</a:t>
            </a:fld>
            <a:endParaRPr lang="zh-CN" altLang="en-US"/>
          </a:p>
        </p:txBody>
      </p:sp>
      <p:sp>
        <p:nvSpPr>
          <p:cNvPr id="7" name="矩形 6">
            <a:extLst>
              <a:ext uri="{FF2B5EF4-FFF2-40B4-BE49-F238E27FC236}">
                <a16:creationId xmlns:a16="http://schemas.microsoft.com/office/drawing/2014/main" id="{87860D80-127E-4A3A-A9AD-9ED56DF58FF9}"/>
              </a:ext>
            </a:extLst>
          </p:cNvPr>
          <p:cNvSpPr/>
          <p:nvPr/>
        </p:nvSpPr>
        <p:spPr>
          <a:xfrm rot="20020280">
            <a:off x="680137" y="2320666"/>
            <a:ext cx="10119771" cy="19724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0" b="1" dirty="0" err="1">
                <a:solidFill>
                  <a:schemeClr val="tx1">
                    <a:alpha val="22000"/>
                  </a:schemeClr>
                </a:solidFill>
              </a:rPr>
              <a:t>Soundec</a:t>
            </a:r>
            <a:r>
              <a:rPr lang="en-US" altLang="zh-CN" sz="8000" b="1" dirty="0">
                <a:solidFill>
                  <a:schemeClr val="tx1">
                    <a:alpha val="22000"/>
                  </a:schemeClr>
                </a:solidFill>
              </a:rPr>
              <a:t> Confidential</a:t>
            </a:r>
            <a:endParaRPr lang="zh-CN" altLang="en-US" sz="8000" b="1" dirty="0">
              <a:solidFill>
                <a:schemeClr val="tx1">
                  <a:alpha val="22000"/>
                </a:schemeClr>
              </a:solidFill>
            </a:endParaRPr>
          </a:p>
        </p:txBody>
      </p:sp>
    </p:spTree>
    <p:extLst>
      <p:ext uri="{BB962C8B-B14F-4D97-AF65-F5344CB8AC3E}">
        <p14:creationId xmlns:p14="http://schemas.microsoft.com/office/powerpoint/2010/main" val="306887282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1836</TotalTime>
  <Words>523</Words>
  <Application>Microsoft Office PowerPoint</Application>
  <PresentationFormat>宽屏</PresentationFormat>
  <Paragraphs>161</Paragraphs>
  <Slides>8</Slides>
  <Notes>2</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8</vt:i4>
      </vt:variant>
    </vt:vector>
  </HeadingPairs>
  <TitlesOfParts>
    <vt:vector size="12" baseType="lpstr">
      <vt:lpstr>等线</vt:lpstr>
      <vt:lpstr>等线 Light</vt:lpstr>
      <vt:lpstr>Arial</vt:lpstr>
      <vt:lpstr>Office 主题​​</vt:lpstr>
      <vt:lpstr>SNC86xx FB TWS耳机 ENC解决方案 参考设计</vt:lpstr>
      <vt:lpstr>方案说明</vt:lpstr>
      <vt:lpstr>TWS FB蓝牙耳机麦克风拓扑</vt:lpstr>
      <vt:lpstr>方案框图（右耳，数字回采）</vt:lpstr>
      <vt:lpstr>方案框图（右耳，模拟回采）</vt:lpstr>
      <vt:lpstr>方案说明</vt:lpstr>
      <vt:lpstr>设计资料提供</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Bai Rong</dc:creator>
  <cp:lastModifiedBy>Bai Rong</cp:lastModifiedBy>
  <cp:revision>398</cp:revision>
  <cp:lastPrinted>2021-06-25T07:13:41Z</cp:lastPrinted>
  <dcterms:created xsi:type="dcterms:W3CDTF">2021-06-10T03:38:30Z</dcterms:created>
  <dcterms:modified xsi:type="dcterms:W3CDTF">2022-10-18T10:27:14Z</dcterms:modified>
</cp:coreProperties>
</file>