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AC98F-56C5-4B78-901E-F222E9087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93ED73-5EFE-4551-B153-3D92206DC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0C720-3D47-4FE7-8E25-37FD79AE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BA3B-A6FD-4B0B-95CF-73704B4F185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62E01-BFB8-4875-A6E3-A3C0C7A3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AD0B1-D9DB-48CB-874F-07DB35E7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5B3A-D3EE-448F-A69B-663D306CE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95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5EC13-380A-4907-849D-6BBCA456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273E61-9692-4D07-976D-37D33530E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F0224-71CE-4117-839F-CD042CB6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BA3B-A6FD-4B0B-95CF-73704B4F185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DA110-5486-4AED-B54B-0F4C8D4E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E0C14-78F9-49AC-AA3F-CE289062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5B3A-D3EE-448F-A69B-663D306CE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52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B9062C-CB97-441C-A67D-80C647E5A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78E1DC-3DBE-4972-B8DC-155841427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5DF58-8792-4526-B4C6-0555E157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BA3B-A6FD-4B0B-95CF-73704B4F185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42433-5021-4C74-BAC1-3A7E7497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9A609-975D-4535-B159-72F23A8C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5B3A-D3EE-448F-A69B-663D306CE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7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C988D-9BE6-4D5A-A207-15078358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383EE-83A3-4FD1-867E-7F87723DB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32BFE-5E03-4E60-A2FF-397FA0FE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BA3B-A6FD-4B0B-95CF-73704B4F185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7172A-44FF-4AB4-996E-172EEAA2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FB71A-E00C-4969-90F3-9AF0D398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5B3A-D3EE-448F-A69B-663D306CE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17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863C9-8CE2-4D96-9701-0B7AC77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E451F0-A815-43AF-BE91-CF8338018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C3650-9D2B-4DE9-B271-45CDA426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BA3B-A6FD-4B0B-95CF-73704B4F185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1092D4-FD1E-4166-87FD-B4CE88AA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07EF25-518B-466A-ADEE-F45F9C0F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5B3A-D3EE-448F-A69B-663D306CE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95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53D4D-7099-4E2F-B8C1-7541A944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13033-FD45-4D4E-984F-4CF16E63D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A5A0AD-517E-4B7F-8275-148CAEFF1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EC0F17-8BF8-4B9C-A47C-74F3D17D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BA3B-A6FD-4B0B-95CF-73704B4F185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2D8884-65F4-4FDC-B671-9BA015F0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F12FA3-6973-4E38-9A83-88DDE9D7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5B3A-D3EE-448F-A69B-663D306CE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9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EBAF2-B47D-4F81-9BC5-D54087186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8A677E-9A0F-4589-A8FC-9118FF76C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CA75F8-A2E9-41C9-ADBA-D235D45DA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E35A68-8061-4198-8767-FA5F96620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CC5803-A5B7-4E8F-BC09-B2DF2D09F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866E9A-2F4B-43BD-9AA5-4145B037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BA3B-A6FD-4B0B-95CF-73704B4F185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3232B1-18FD-4B9B-A4BA-1140417D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EBC86B-BA92-4A73-ADAA-D5C2A8C1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5B3A-D3EE-448F-A69B-663D306CE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03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6AD2D-5EDF-41B7-B6FE-B716EFFD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77CA0D-9179-407A-9DF0-F7F52F21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BA3B-A6FD-4B0B-95CF-73704B4F185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F62A2B-C9D9-46E4-B8F3-1B5A1B43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E590F8-396F-4902-8B3A-26F1A9E6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5B3A-D3EE-448F-A69B-663D306CE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83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F85EF0-4362-4BD4-B4F0-F34BD42E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BA3B-A6FD-4B0B-95CF-73704B4F185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28554E-B49A-4A0A-AED9-E59CED47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BFF65C-DCDF-4E9E-A416-7420EF4E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5B3A-D3EE-448F-A69B-663D306CE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43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AF207-D397-4AC1-AE17-4036ED7C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2A571-8DE8-4D97-BE2D-EDCFA6E6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D14EDB-EA06-4325-97E3-8A5FE7398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463C0-D15D-4831-AF3B-EFE4F409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BA3B-A6FD-4B0B-95CF-73704B4F185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B894D2-B7F7-4CB8-8636-016B3560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09DC68-5F38-41F9-A117-5B6D15B0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5B3A-D3EE-448F-A69B-663D306CE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8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F66EB-E23C-456D-B545-4DDB727D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2D3E61-1327-4779-A3AC-CEBB067A0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EF6B11-BB78-4A0C-B70C-B28BFB5B9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6B6947-E20A-444F-8B9F-23503933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BA3B-A6FD-4B0B-95CF-73704B4F185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0A20BC-D909-4E34-8526-F911E2F7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F78C7E-C0E2-4F6D-B371-84BC9C6F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5B3A-D3EE-448F-A69B-663D306CE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33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4B006D-428C-44A7-88E0-70007767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69747B-081C-4399-9261-11D5B029F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6E08B2-2990-42A6-B25D-16E56E9F2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8BA3B-A6FD-4B0B-95CF-73704B4F185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C6404-FF2A-4168-A02B-D441CF4BA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8AB3D-F716-4BBB-A6BA-236876064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25B3A-D3EE-448F-A69B-663D306CE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E4D15-911B-4539-A5A8-E3D151E62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64B5D1-10FA-4105-93BB-4808D9309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2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5BF19-0DAA-45BA-9571-50420223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SNC8600 </a:t>
            </a:r>
            <a:r>
              <a:rPr lang="zh-CN" altLang="en-US" dirty="0"/>
              <a:t>对讲机系统框图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C472D45-DBBA-4539-9DAC-BA063FAE030C}"/>
              </a:ext>
            </a:extLst>
          </p:cNvPr>
          <p:cNvSpPr/>
          <p:nvPr/>
        </p:nvSpPr>
        <p:spPr>
          <a:xfrm>
            <a:off x="2049725" y="1544293"/>
            <a:ext cx="6851057" cy="479906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	 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26CAAD3-D6E5-4559-945F-A85D24685C2C}"/>
              </a:ext>
            </a:extLst>
          </p:cNvPr>
          <p:cNvSpPr/>
          <p:nvPr/>
        </p:nvSpPr>
        <p:spPr>
          <a:xfrm>
            <a:off x="2259236" y="3522055"/>
            <a:ext cx="1012579" cy="661986"/>
          </a:xfrm>
          <a:prstGeom prst="roundRect">
            <a:avLst>
              <a:gd name="adj" fmla="val 50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Display Driver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EBD19D-EB67-4686-B0FD-65CE74FE018B}"/>
              </a:ext>
            </a:extLst>
          </p:cNvPr>
          <p:cNvSpPr/>
          <p:nvPr/>
        </p:nvSpPr>
        <p:spPr>
          <a:xfrm>
            <a:off x="3809624" y="1690688"/>
            <a:ext cx="3622431" cy="38694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SNC8600</a:t>
            </a:r>
          </a:p>
          <a:p>
            <a:pPr algn="ctr"/>
            <a:endParaRPr lang="en-US" altLang="zh-CN" b="1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5D50A794-521F-423F-9D93-7411B271D2D7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3271815" y="3849778"/>
            <a:ext cx="535121" cy="327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0BD4EF2-C37C-46CA-B41F-2FAD4C1C0E1D}"/>
              </a:ext>
            </a:extLst>
          </p:cNvPr>
          <p:cNvSpPr/>
          <p:nvPr/>
        </p:nvSpPr>
        <p:spPr>
          <a:xfrm>
            <a:off x="2244047" y="4822802"/>
            <a:ext cx="1012579" cy="661986"/>
          </a:xfrm>
          <a:prstGeom prst="roundRect">
            <a:avLst>
              <a:gd name="adj" fmla="val 50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Charge IC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9F224260-95DF-4099-BC75-6C77D078DE5A}"/>
              </a:ext>
            </a:extLst>
          </p:cNvPr>
          <p:cNvCxnSpPr>
            <a:cxnSpLocks/>
            <a:stCxn id="114" idx="1"/>
            <a:endCxn id="13" idx="0"/>
          </p:cNvCxnSpPr>
          <p:nvPr/>
        </p:nvCxnSpPr>
        <p:spPr>
          <a:xfrm rot="10800000" flipV="1">
            <a:off x="2750337" y="4582102"/>
            <a:ext cx="1056600" cy="240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E6F8FE5E-2BD4-4C60-A254-E350DD2C3107}"/>
              </a:ext>
            </a:extLst>
          </p:cNvPr>
          <p:cNvSpPr/>
          <p:nvPr/>
        </p:nvSpPr>
        <p:spPr>
          <a:xfrm>
            <a:off x="3806936" y="3673057"/>
            <a:ext cx="905609" cy="3534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Uart</a:t>
            </a:r>
            <a:r>
              <a:rPr lang="en-US" altLang="zh-CN" sz="1400" dirty="0">
                <a:solidFill>
                  <a:schemeClr val="tx1"/>
                </a:solidFill>
              </a:rPr>
              <a:t>/IIC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4765F2F-0771-4C11-902B-843A89417277}"/>
              </a:ext>
            </a:extLst>
          </p:cNvPr>
          <p:cNvSpPr/>
          <p:nvPr/>
        </p:nvSpPr>
        <p:spPr>
          <a:xfrm>
            <a:off x="3075541" y="5706432"/>
            <a:ext cx="1012579" cy="565914"/>
          </a:xfrm>
          <a:prstGeom prst="roundRect">
            <a:avLst>
              <a:gd name="adj" fmla="val 50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Battery</a:t>
            </a: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FC255515-138F-4124-B966-37E2FC59D2E1}"/>
              </a:ext>
            </a:extLst>
          </p:cNvPr>
          <p:cNvCxnSpPr>
            <a:cxnSpLocks/>
            <a:stCxn id="13" idx="2"/>
            <a:endCxn id="26" idx="1"/>
          </p:cNvCxnSpPr>
          <p:nvPr/>
        </p:nvCxnSpPr>
        <p:spPr>
          <a:xfrm rot="16200000" flipH="1">
            <a:off x="2660639" y="5574486"/>
            <a:ext cx="504601" cy="325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48">
            <a:extLst>
              <a:ext uri="{FF2B5EF4-FFF2-40B4-BE49-F238E27FC236}">
                <a16:creationId xmlns:a16="http://schemas.microsoft.com/office/drawing/2014/main" id="{AFA89945-3E12-4739-8270-81609B090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68909" y="4692313"/>
            <a:ext cx="814284" cy="881135"/>
          </a:xfrm>
          <a:prstGeom prst="rect">
            <a:avLst/>
          </a:prstGeom>
        </p:spPr>
      </p:pic>
      <p:sp>
        <p:nvSpPr>
          <p:cNvPr id="51" name="箭头: 燕尾形 50">
            <a:extLst>
              <a:ext uri="{FF2B5EF4-FFF2-40B4-BE49-F238E27FC236}">
                <a16:creationId xmlns:a16="http://schemas.microsoft.com/office/drawing/2014/main" id="{B5ACD3C5-9127-4776-A9F4-A2F098A2633B}"/>
              </a:ext>
            </a:extLst>
          </p:cNvPr>
          <p:cNvSpPr/>
          <p:nvPr/>
        </p:nvSpPr>
        <p:spPr>
          <a:xfrm>
            <a:off x="1534553" y="4890564"/>
            <a:ext cx="702481" cy="484632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BE28436-AE0C-4237-AC82-D5CA8A42BD98}"/>
              </a:ext>
            </a:extLst>
          </p:cNvPr>
          <p:cNvSpPr/>
          <p:nvPr/>
        </p:nvSpPr>
        <p:spPr>
          <a:xfrm>
            <a:off x="6524421" y="4540035"/>
            <a:ext cx="905609" cy="3534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ADC1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566DBE2-BF7B-4097-8CEC-ECE5F11E587D}"/>
              </a:ext>
            </a:extLst>
          </p:cNvPr>
          <p:cNvSpPr/>
          <p:nvPr/>
        </p:nvSpPr>
        <p:spPr>
          <a:xfrm>
            <a:off x="6517653" y="5084988"/>
            <a:ext cx="905609" cy="3534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GPIO * 9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F9A4C31F-DE3F-401D-8339-387D2A80E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3396" y="4086988"/>
            <a:ext cx="760984" cy="748968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FF861D4F-E4D7-49E9-82DC-8CE867035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4773" y="5172910"/>
            <a:ext cx="1005006" cy="1201516"/>
          </a:xfrm>
          <a:prstGeom prst="rect">
            <a:avLst/>
          </a:prstGeom>
        </p:spPr>
      </p:pic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2C0C1FCC-C4CC-4BF9-95F9-E16CB61C364C}"/>
              </a:ext>
            </a:extLst>
          </p:cNvPr>
          <p:cNvCxnSpPr>
            <a:cxnSpLocks/>
            <a:stCxn id="57" idx="2"/>
            <a:endCxn id="54" idx="3"/>
          </p:cNvCxnSpPr>
          <p:nvPr/>
        </p:nvCxnSpPr>
        <p:spPr>
          <a:xfrm rot="5400000" flipH="1">
            <a:off x="8787359" y="3359427"/>
            <a:ext cx="119200" cy="2833858"/>
          </a:xfrm>
          <a:prstGeom prst="bentConnector4">
            <a:avLst>
              <a:gd name="adj1" fmla="val -191779"/>
              <a:gd name="adj2" fmla="val 567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ADD36CB6-0AFC-417C-AEA4-41BE1904FE51}"/>
              </a:ext>
            </a:extLst>
          </p:cNvPr>
          <p:cNvCxnSpPr>
            <a:cxnSpLocks/>
            <a:stCxn id="61" idx="1"/>
            <a:endCxn id="55" idx="3"/>
          </p:cNvCxnSpPr>
          <p:nvPr/>
        </p:nvCxnSpPr>
        <p:spPr>
          <a:xfrm rot="10800000">
            <a:off x="7423263" y="5261710"/>
            <a:ext cx="1931511" cy="5119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图片 74">
            <a:extLst>
              <a:ext uri="{FF2B5EF4-FFF2-40B4-BE49-F238E27FC236}">
                <a16:creationId xmlns:a16="http://schemas.microsoft.com/office/drawing/2014/main" id="{7736BC40-C137-481F-83C7-1C1994613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839" y="4086988"/>
            <a:ext cx="760984" cy="748968"/>
          </a:xfrm>
          <a:prstGeom prst="rect">
            <a:avLst/>
          </a:prstGeom>
        </p:spPr>
      </p:pic>
      <p:sp>
        <p:nvSpPr>
          <p:cNvPr id="76" name="矩形 75">
            <a:extLst>
              <a:ext uri="{FF2B5EF4-FFF2-40B4-BE49-F238E27FC236}">
                <a16:creationId xmlns:a16="http://schemas.microsoft.com/office/drawing/2014/main" id="{606C212A-E929-49DC-BF34-0E7AD28FEE71}"/>
              </a:ext>
            </a:extLst>
          </p:cNvPr>
          <p:cNvSpPr/>
          <p:nvPr/>
        </p:nvSpPr>
        <p:spPr>
          <a:xfrm>
            <a:off x="6517653" y="4016536"/>
            <a:ext cx="905609" cy="3534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GPIO * 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6F02A36D-5031-4CA2-9C6D-2079C056C7F9}"/>
              </a:ext>
            </a:extLst>
          </p:cNvPr>
          <p:cNvCxnSpPr>
            <a:cxnSpLocks/>
            <a:stCxn id="75" idx="1"/>
            <a:endCxn id="76" idx="3"/>
          </p:cNvCxnSpPr>
          <p:nvPr/>
        </p:nvCxnSpPr>
        <p:spPr>
          <a:xfrm rot="10800000">
            <a:off x="7423263" y="4193258"/>
            <a:ext cx="1680577" cy="2682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图片 95">
            <a:extLst>
              <a:ext uri="{FF2B5EF4-FFF2-40B4-BE49-F238E27FC236}">
                <a16:creationId xmlns:a16="http://schemas.microsoft.com/office/drawing/2014/main" id="{FF20DB38-FE48-4889-96F8-3BF67EA44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0314" y="3361363"/>
            <a:ext cx="669999" cy="599736"/>
          </a:xfrm>
          <a:prstGeom prst="rect">
            <a:avLst/>
          </a:prstGeom>
        </p:spPr>
      </p:pic>
      <p:sp>
        <p:nvSpPr>
          <p:cNvPr id="98" name="矩形 97">
            <a:extLst>
              <a:ext uri="{FF2B5EF4-FFF2-40B4-BE49-F238E27FC236}">
                <a16:creationId xmlns:a16="http://schemas.microsoft.com/office/drawing/2014/main" id="{076FFC10-D9A8-4612-9E7F-A8A084AA31CE}"/>
              </a:ext>
            </a:extLst>
          </p:cNvPr>
          <p:cNvSpPr/>
          <p:nvPr/>
        </p:nvSpPr>
        <p:spPr>
          <a:xfrm>
            <a:off x="6517651" y="3153300"/>
            <a:ext cx="905609" cy="3534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DAC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24D075E4-1281-4ABB-81D5-1289C3CECD63}"/>
              </a:ext>
            </a:extLst>
          </p:cNvPr>
          <p:cNvCxnSpPr>
            <a:cxnSpLocks/>
            <a:stCxn id="98" idx="3"/>
            <a:endCxn id="474" idx="1"/>
          </p:cNvCxnSpPr>
          <p:nvPr/>
        </p:nvCxnSpPr>
        <p:spPr>
          <a:xfrm flipV="1">
            <a:off x="7423260" y="3279147"/>
            <a:ext cx="276366" cy="508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A93D440F-AD7F-4E9B-93AB-D7DFC80190C6}"/>
              </a:ext>
            </a:extLst>
          </p:cNvPr>
          <p:cNvSpPr/>
          <p:nvPr/>
        </p:nvSpPr>
        <p:spPr>
          <a:xfrm>
            <a:off x="3806937" y="4405381"/>
            <a:ext cx="905609" cy="3534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IIC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53A30B82-D6E6-441F-A984-FE0AF3CA0644}"/>
              </a:ext>
            </a:extLst>
          </p:cNvPr>
          <p:cNvSpPr/>
          <p:nvPr/>
        </p:nvSpPr>
        <p:spPr>
          <a:xfrm>
            <a:off x="3816390" y="2504846"/>
            <a:ext cx="905609" cy="3534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AMic1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547E468-1FA7-4AE9-BBFF-8F737C1733CB}"/>
              </a:ext>
            </a:extLst>
          </p:cNvPr>
          <p:cNvSpPr/>
          <p:nvPr/>
        </p:nvSpPr>
        <p:spPr>
          <a:xfrm>
            <a:off x="3806937" y="3102426"/>
            <a:ext cx="905609" cy="3534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AMic2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832DF1B7-A62C-4166-9396-82B192634A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677" y="1848938"/>
            <a:ext cx="744228" cy="611334"/>
          </a:xfrm>
          <a:prstGeom prst="rect">
            <a:avLst/>
          </a:prstGeom>
        </p:spPr>
      </p:pic>
      <p:pic>
        <p:nvPicPr>
          <p:cNvPr id="121" name="图片 120">
            <a:extLst>
              <a:ext uri="{FF2B5EF4-FFF2-40B4-BE49-F238E27FC236}">
                <a16:creationId xmlns:a16="http://schemas.microsoft.com/office/drawing/2014/main" id="{15A8C3C6-0B3D-4DEC-8B16-828CF855C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677" y="2625098"/>
            <a:ext cx="744228" cy="611334"/>
          </a:xfrm>
          <a:prstGeom prst="rect">
            <a:avLst/>
          </a:prstGeom>
        </p:spPr>
      </p:pic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6B7C34CE-70F8-4E52-BA6B-04380872DCCA}"/>
              </a:ext>
            </a:extLst>
          </p:cNvPr>
          <p:cNvCxnSpPr>
            <a:cxnSpLocks/>
            <a:stCxn id="120" idx="3"/>
            <a:endCxn id="117" idx="1"/>
          </p:cNvCxnSpPr>
          <p:nvPr/>
        </p:nvCxnSpPr>
        <p:spPr>
          <a:xfrm>
            <a:off x="1766905" y="2154605"/>
            <a:ext cx="2049485" cy="526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9576D3EA-1176-4F5F-A5D7-23262CBAE366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1757451" y="2871725"/>
            <a:ext cx="2049486" cy="4074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73B01867-C1CA-4CEF-B983-A403CC53C3E3}"/>
              </a:ext>
            </a:extLst>
          </p:cNvPr>
          <p:cNvSpPr/>
          <p:nvPr/>
        </p:nvSpPr>
        <p:spPr>
          <a:xfrm>
            <a:off x="5161844" y="2581423"/>
            <a:ext cx="892821" cy="8475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Alg</a:t>
            </a:r>
            <a:endParaRPr lang="zh-CN" altLang="en-US" dirty="0"/>
          </a:p>
        </p:txBody>
      </p:sp>
      <p:cxnSp>
        <p:nvCxnSpPr>
          <p:cNvPr id="195" name="连接符: 肘形 194">
            <a:extLst>
              <a:ext uri="{FF2B5EF4-FFF2-40B4-BE49-F238E27FC236}">
                <a16:creationId xmlns:a16="http://schemas.microsoft.com/office/drawing/2014/main" id="{FBBA86C2-2723-4C7A-BB07-9F0B647542EE}"/>
              </a:ext>
            </a:extLst>
          </p:cNvPr>
          <p:cNvCxnSpPr>
            <a:cxnSpLocks/>
            <a:stCxn id="117" idx="3"/>
            <a:endCxn id="193" idx="2"/>
          </p:cNvCxnSpPr>
          <p:nvPr/>
        </p:nvCxnSpPr>
        <p:spPr>
          <a:xfrm>
            <a:off x="4721999" y="2681567"/>
            <a:ext cx="439845" cy="323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连接符: 肘形 197">
            <a:extLst>
              <a:ext uri="{FF2B5EF4-FFF2-40B4-BE49-F238E27FC236}">
                <a16:creationId xmlns:a16="http://schemas.microsoft.com/office/drawing/2014/main" id="{B61424ED-2ABA-41A5-BA36-A923D85CF567}"/>
              </a:ext>
            </a:extLst>
          </p:cNvPr>
          <p:cNvCxnSpPr>
            <a:cxnSpLocks/>
            <a:stCxn id="118" idx="3"/>
            <a:endCxn id="193" idx="2"/>
          </p:cNvCxnSpPr>
          <p:nvPr/>
        </p:nvCxnSpPr>
        <p:spPr>
          <a:xfrm flipV="1">
            <a:off x="4712546" y="3005212"/>
            <a:ext cx="449298" cy="2739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矩形 203">
            <a:extLst>
              <a:ext uri="{FF2B5EF4-FFF2-40B4-BE49-F238E27FC236}">
                <a16:creationId xmlns:a16="http://schemas.microsoft.com/office/drawing/2014/main" id="{6F02252A-06F5-4DE7-BBC9-A30F5CF7F434}"/>
              </a:ext>
            </a:extLst>
          </p:cNvPr>
          <p:cNvSpPr/>
          <p:nvPr/>
        </p:nvSpPr>
        <p:spPr>
          <a:xfrm>
            <a:off x="6517651" y="2154605"/>
            <a:ext cx="905609" cy="3534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IIS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423284AC-7003-468B-ABF3-070ACFA4D0A0}"/>
              </a:ext>
            </a:extLst>
          </p:cNvPr>
          <p:cNvSpPr/>
          <p:nvPr/>
        </p:nvSpPr>
        <p:spPr>
          <a:xfrm>
            <a:off x="9166887" y="1576669"/>
            <a:ext cx="1309268" cy="8639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RF</a:t>
            </a:r>
            <a:endParaRPr lang="zh-CN" altLang="en-US" dirty="0"/>
          </a:p>
        </p:txBody>
      </p:sp>
      <p:cxnSp>
        <p:nvCxnSpPr>
          <p:cNvPr id="269" name="连接符: 肘形 268">
            <a:extLst>
              <a:ext uri="{FF2B5EF4-FFF2-40B4-BE49-F238E27FC236}">
                <a16:creationId xmlns:a16="http://schemas.microsoft.com/office/drawing/2014/main" id="{4BBD547C-21A5-449B-A1B1-F48B44177151}"/>
              </a:ext>
            </a:extLst>
          </p:cNvPr>
          <p:cNvCxnSpPr>
            <a:cxnSpLocks/>
            <a:stCxn id="193" idx="6"/>
            <a:endCxn id="204" idx="1"/>
          </p:cNvCxnSpPr>
          <p:nvPr/>
        </p:nvCxnSpPr>
        <p:spPr>
          <a:xfrm flipV="1">
            <a:off x="6054665" y="2331326"/>
            <a:ext cx="462986" cy="673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连接符: 肘形 289">
            <a:extLst>
              <a:ext uri="{FF2B5EF4-FFF2-40B4-BE49-F238E27FC236}">
                <a16:creationId xmlns:a16="http://schemas.microsoft.com/office/drawing/2014/main" id="{5F89A581-C212-4D0D-8322-112877EB787C}"/>
              </a:ext>
            </a:extLst>
          </p:cNvPr>
          <p:cNvCxnSpPr>
            <a:cxnSpLocks/>
            <a:stCxn id="204" idx="1"/>
            <a:endCxn id="98" idx="1"/>
          </p:cNvCxnSpPr>
          <p:nvPr/>
        </p:nvCxnSpPr>
        <p:spPr>
          <a:xfrm rot="10800000" flipV="1">
            <a:off x="6517651" y="2331325"/>
            <a:ext cx="12700" cy="998695"/>
          </a:xfrm>
          <a:prstGeom prst="bentConnector3">
            <a:avLst>
              <a:gd name="adj1" fmla="val 18692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2" name="图片 341">
            <a:extLst>
              <a:ext uri="{FF2B5EF4-FFF2-40B4-BE49-F238E27FC236}">
                <a16:creationId xmlns:a16="http://schemas.microsoft.com/office/drawing/2014/main" id="{11A407A7-F72A-4D5F-97B9-BAE95C578C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717" y="3482763"/>
            <a:ext cx="1057333" cy="712693"/>
          </a:xfrm>
          <a:prstGeom prst="rect">
            <a:avLst/>
          </a:prstGeom>
        </p:spPr>
      </p:pic>
      <p:sp>
        <p:nvSpPr>
          <p:cNvPr id="346" name="箭头: 燕尾形 345">
            <a:extLst>
              <a:ext uri="{FF2B5EF4-FFF2-40B4-BE49-F238E27FC236}">
                <a16:creationId xmlns:a16="http://schemas.microsoft.com/office/drawing/2014/main" id="{0D03AAFD-C373-41CE-8866-97F40E9AECB1}"/>
              </a:ext>
            </a:extLst>
          </p:cNvPr>
          <p:cNvSpPr/>
          <p:nvPr/>
        </p:nvSpPr>
        <p:spPr>
          <a:xfrm>
            <a:off x="1715845" y="3624611"/>
            <a:ext cx="543389" cy="484632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6" name="连接符: 肘形 415">
            <a:extLst>
              <a:ext uri="{FF2B5EF4-FFF2-40B4-BE49-F238E27FC236}">
                <a16:creationId xmlns:a16="http://schemas.microsoft.com/office/drawing/2014/main" id="{5ED3CDFE-92EE-455A-97B5-50D172AD9100}"/>
              </a:ext>
            </a:extLst>
          </p:cNvPr>
          <p:cNvCxnSpPr>
            <a:cxnSpLocks/>
            <a:stCxn id="204" idx="3"/>
            <a:endCxn id="218" idx="1"/>
          </p:cNvCxnSpPr>
          <p:nvPr/>
        </p:nvCxnSpPr>
        <p:spPr>
          <a:xfrm flipV="1">
            <a:off x="7423260" y="2008622"/>
            <a:ext cx="1743627" cy="32270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矩形 449">
            <a:extLst>
              <a:ext uri="{FF2B5EF4-FFF2-40B4-BE49-F238E27FC236}">
                <a16:creationId xmlns:a16="http://schemas.microsoft.com/office/drawing/2014/main" id="{5134EBD5-845F-424B-8DD3-5FCF290D0170}"/>
              </a:ext>
            </a:extLst>
          </p:cNvPr>
          <p:cNvSpPr/>
          <p:nvPr/>
        </p:nvSpPr>
        <p:spPr>
          <a:xfrm>
            <a:off x="3808122" y="5063242"/>
            <a:ext cx="905609" cy="3534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ADC2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51" name="连接符: 肘形 450">
            <a:extLst>
              <a:ext uri="{FF2B5EF4-FFF2-40B4-BE49-F238E27FC236}">
                <a16:creationId xmlns:a16="http://schemas.microsoft.com/office/drawing/2014/main" id="{B44FDE03-9896-445A-A011-89E00F993835}"/>
              </a:ext>
            </a:extLst>
          </p:cNvPr>
          <p:cNvCxnSpPr>
            <a:cxnSpLocks/>
            <a:stCxn id="26" idx="3"/>
            <a:endCxn id="450" idx="2"/>
          </p:cNvCxnSpPr>
          <p:nvPr/>
        </p:nvCxnSpPr>
        <p:spPr>
          <a:xfrm flipV="1">
            <a:off x="4088120" y="5416684"/>
            <a:ext cx="172807" cy="572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4" name="图片 463">
            <a:extLst>
              <a:ext uri="{FF2B5EF4-FFF2-40B4-BE49-F238E27FC236}">
                <a16:creationId xmlns:a16="http://schemas.microsoft.com/office/drawing/2014/main" id="{DBBCCB72-747B-4A52-9020-6F3056D23D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4859" y="2681341"/>
            <a:ext cx="1190791" cy="390580"/>
          </a:xfrm>
          <a:prstGeom prst="rect">
            <a:avLst/>
          </a:prstGeom>
        </p:spPr>
      </p:pic>
      <p:sp>
        <p:nvSpPr>
          <p:cNvPr id="474" name="矩形: 圆角 473">
            <a:extLst>
              <a:ext uri="{FF2B5EF4-FFF2-40B4-BE49-F238E27FC236}">
                <a16:creationId xmlns:a16="http://schemas.microsoft.com/office/drawing/2014/main" id="{3A8DF1AE-933B-47F6-B8AD-EE253F8DC195}"/>
              </a:ext>
            </a:extLst>
          </p:cNvPr>
          <p:cNvSpPr/>
          <p:nvPr/>
        </p:nvSpPr>
        <p:spPr>
          <a:xfrm>
            <a:off x="7699626" y="2948154"/>
            <a:ext cx="911841" cy="661986"/>
          </a:xfrm>
          <a:prstGeom prst="roundRect">
            <a:avLst>
              <a:gd name="adj" fmla="val 50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Switch</a:t>
            </a:r>
          </a:p>
        </p:txBody>
      </p:sp>
      <p:cxnSp>
        <p:nvCxnSpPr>
          <p:cNvPr id="478" name="连接符: 肘形 477">
            <a:extLst>
              <a:ext uri="{FF2B5EF4-FFF2-40B4-BE49-F238E27FC236}">
                <a16:creationId xmlns:a16="http://schemas.microsoft.com/office/drawing/2014/main" id="{7EF7FD8C-892E-4C14-9DDB-E70463F3D7B1}"/>
              </a:ext>
            </a:extLst>
          </p:cNvPr>
          <p:cNvCxnSpPr>
            <a:cxnSpLocks/>
            <a:stCxn id="474" idx="3"/>
            <a:endCxn id="464" idx="1"/>
          </p:cNvCxnSpPr>
          <p:nvPr/>
        </p:nvCxnSpPr>
        <p:spPr>
          <a:xfrm flipV="1">
            <a:off x="8611467" y="2876631"/>
            <a:ext cx="813392" cy="4025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连接符: 肘形 480">
            <a:extLst>
              <a:ext uri="{FF2B5EF4-FFF2-40B4-BE49-F238E27FC236}">
                <a16:creationId xmlns:a16="http://schemas.microsoft.com/office/drawing/2014/main" id="{F8A9935D-A2B6-40D3-AA7A-CE054B34E186}"/>
              </a:ext>
            </a:extLst>
          </p:cNvPr>
          <p:cNvCxnSpPr>
            <a:cxnSpLocks/>
            <a:stCxn id="474" idx="3"/>
            <a:endCxn id="96" idx="1"/>
          </p:cNvCxnSpPr>
          <p:nvPr/>
        </p:nvCxnSpPr>
        <p:spPr>
          <a:xfrm>
            <a:off x="8611467" y="3279147"/>
            <a:ext cx="808847" cy="382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9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32</Words>
  <Application>Microsoft Office PowerPoint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SNC8600 对讲机系统框图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98</cp:revision>
  <dcterms:created xsi:type="dcterms:W3CDTF">2022-04-19T05:36:24Z</dcterms:created>
  <dcterms:modified xsi:type="dcterms:W3CDTF">2022-04-21T07:27:14Z</dcterms:modified>
</cp:coreProperties>
</file>