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991" r:id="rId4"/>
    <p:sldId id="259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5639E-B183-4817-9228-F5091FA80FAD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2A73E-F82F-423A-ADE1-3047D9A82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4530" fontAlgn="base">
              <a:spcBef>
                <a:spcPct val="0"/>
              </a:spcBef>
              <a:spcAft>
                <a:spcPct val="0"/>
              </a:spcAft>
            </a:pPr>
            <a:fld id="{2FBDF229-ABCA-498A-B69D-ECE1A9FFA288}" type="slidenum">
              <a:rPr lang="en-US" altLang="zh-CN" sz="1200" smtClean="0">
                <a:latin typeface="Calibri" panose="020F0502020204030204" pitchFamily="34" charset="0"/>
              </a:rPr>
              <a:t>3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主要的优化标志是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标志，其中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可以设置在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到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3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之间。标志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本身等同于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。 对于生产代码，最低有用的优化级别是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。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-O1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级别很少有用，例如，如果您想要比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-O2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更好的可调试性但由于目标内存不足而不能使用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。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-O3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编译器标志启用额外的优化，这些优化主要（但不完全）对类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DSP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代码有用。 虽然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-O2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标志几乎总是会产生比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-O1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更好的代码，但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-O3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通常会产生比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-O2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更快的代码，但并非总是如此。 有些代码会加速两倍，而其他代码会减慢一点。 无法提前预测。 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-O3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的大多数程序将比使用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-O2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的程序更大。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标志的使用告诉编译器优化空间而不是速度。 对于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XT-CLANG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编译器，如果标志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-O2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或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-O3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一起使用，则只会考虑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，而忽略其他选项。 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-O2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相比，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生成的代码平均为 慢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10%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，但小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15%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。 在许多情况下，您可能希望编译重要函数以提高速度，而将其余函数编译为空间。 当使用不带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的反馈定向编译时，编译器会自动编译不太重要的函数以节省空间。 此外，编译选项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-Oz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的更激进版本。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-g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选项指示编译器在以下情况下生成符号调试信息 编译。 它可以与其他优化标志一起使用而不会产生不利影响 表现。 符号调试和逐行分析需要此标志。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2A73E-F82F-423A-ADE1-3047D9A82F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901BD-8247-0319-087F-F834BD768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5A8F58-6869-F4B0-F3B1-B2B98EB80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942AB-C83E-92B7-0FF0-8E94BD9A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7FC-AE90-49E9-AA34-B9DE14BEE2EA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1E681-FA70-C444-2593-B5D6186E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55CA6-14A4-5C0D-1E25-A527109D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2C87-0796-469C-9EE9-07041F29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594AB-22C7-2A77-A0AC-34139A8D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E3353C-8A31-6C01-80C2-A0F92F0DC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9FAC8-B105-134B-93E1-EA599893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7FC-AE90-49E9-AA34-B9DE14BEE2EA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C0497-08F9-D308-DDD6-34C101D8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10BAC-5D4B-EF2D-5625-4CE6DECA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2C87-0796-469C-9EE9-07041F29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ACFDBF-7D75-B0FD-7A62-815DACEC6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A9141E-9625-6D79-1F37-44143ECAC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D302F-A66C-969E-5CE8-D2D40CC5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7FC-AE90-49E9-AA34-B9DE14BEE2EA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00D6E-2BE1-88A3-F339-9FF80C53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8D1E8-D28F-4C4D-EB60-0A37B6F6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2C87-0796-469C-9EE9-07041F29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3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52451"/>
            <a:ext cx="560917" cy="5693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35"/>
          </a:p>
        </p:txBody>
      </p:sp>
      <p:sp>
        <p:nvSpPr>
          <p:cNvPr id="5" name="矩形 4"/>
          <p:cNvSpPr/>
          <p:nvPr userDrawn="1"/>
        </p:nvSpPr>
        <p:spPr>
          <a:xfrm>
            <a:off x="605367" y="552451"/>
            <a:ext cx="114300" cy="5693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35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2022/9/9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深圳市九音科技有限公司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45513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A7D74-50A0-2EEC-98A7-11343247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11FCF-0722-F0CB-7C39-B12E5537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A95C8-9091-B36B-9E19-EB5A45D8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7FC-AE90-49E9-AA34-B9DE14BEE2EA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187C-7D5C-D61C-CB59-CF815981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DEB98-7553-03DA-989E-A7AADD9F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2C87-0796-469C-9EE9-07041F29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7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0737-7AEA-1250-7700-7BBA9E0E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A89FB-70CB-9ECF-AA3C-4137BD92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EAB41-DB77-E8AC-8E79-0599CF70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7FC-AE90-49E9-AA34-B9DE14BEE2EA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186D5-CD4A-AD07-6C7F-23BBBDB8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F5EDB-2D19-6985-602C-E0B0EBBB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2C87-0796-469C-9EE9-07041F29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1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8FB74-111C-DF59-9E9A-B6A12FAE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D781D-5080-D2A4-F8AA-FB3CE3376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863C11-89BE-8A08-EA11-57FD4260E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9CD67-CDE8-0785-F38E-46AD93BB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7FC-AE90-49E9-AA34-B9DE14BEE2EA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964AB-DF3D-F0F7-53B3-2C77BBFB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384A7-269B-2A72-96AF-A685AE11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2C87-0796-469C-9EE9-07041F29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9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E2123-9A71-A202-1D51-CFFC9723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9FCA2-9618-039D-4E81-3BD67137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04834-3AB1-B733-E110-5D7CFAFDF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B11FB-3EB6-1AD7-E682-7D5A49CF5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1B8BCF-BE50-EBD0-AC42-22B3125B0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DBB633-5BB0-F8BD-4EAD-B190E898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7FC-AE90-49E9-AA34-B9DE14BEE2EA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C44EEF-9579-B6EE-9B8F-07C20C60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195B43-101A-F9D9-1A88-46B032BE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2C87-0796-469C-9EE9-07041F29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5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17A44-8313-EE23-4837-E7870BF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CEBE1-6511-47A4-EF88-71E8DCB7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7FC-AE90-49E9-AA34-B9DE14BEE2EA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4E4F75-EF22-0928-7393-2368BF84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19EFF6-428E-09F8-16C8-45D0A01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2C87-0796-469C-9EE9-07041F29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A2A3D2-87BB-F7AC-3020-816B7B25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7FC-AE90-49E9-AA34-B9DE14BEE2EA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DDB2C5-BCAF-7EDD-F441-C5ACEE16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CC392-249D-AB3B-DFE2-4C275FDD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2C87-0796-469C-9EE9-07041F29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3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585BE-E79E-5190-F88A-769B9619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AD54E-1C09-B30A-808F-59E46434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EF135-BC36-9C9E-FAD7-4C9989C67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346CE5-D93D-BF13-E70B-2B6CB41E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7FC-AE90-49E9-AA34-B9DE14BEE2EA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2E33B-088E-B5E8-9878-F5DA724F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8C36F-ABAE-A502-F723-DDFD10CE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2C87-0796-469C-9EE9-07041F29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2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3DD67-011A-3E28-3CA8-A83BD5C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4D9580-8314-EB65-178A-9B5F842A6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F7E63D-2420-10F7-69DA-84CDA6170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442EC8-F682-9F3E-2C0E-D81BB13D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7FC-AE90-49E9-AA34-B9DE14BEE2EA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9701C-04CF-F60F-77F5-EAADAE79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40440-54D1-B17A-C1A8-A30578AB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2C87-0796-469C-9EE9-07041F29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3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6465FE-20EC-AE48-9C74-B8C7C6B7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F8519-51F4-28A8-F943-900F0B008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EFE525-482D-A9B1-D446-BFF9A1DD9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B7FC-AE90-49E9-AA34-B9DE14BEE2EA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D4F6B-BE15-939D-B987-A997AE912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B174B-9881-E133-EBAE-B58536BF4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E2C87-0796-469C-9EE9-07041F29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7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2FA1D-F3B2-0859-0CC8-0926BD379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九音科技</a:t>
            </a:r>
            <a:r>
              <a:rPr lang="en-US" altLang="zh-CN" dirty="0"/>
              <a:t>DSP</a:t>
            </a:r>
            <a:r>
              <a:rPr lang="zh-CN" altLang="en-US" dirty="0"/>
              <a:t>优化方案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4A9D72-DEC7-1D07-E6E6-41776157B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2023-3-12</a:t>
            </a:r>
            <a:endParaRPr lang="zh-CN" altLang="en-US" dirty="0"/>
          </a:p>
        </p:txBody>
      </p:sp>
      <p:sp>
        <p:nvSpPr>
          <p:cNvPr id="4" name="日期占位符 12">
            <a:extLst>
              <a:ext uri="{FF2B5EF4-FFF2-40B4-BE49-F238E27FC236}">
                <a16:creationId xmlns:a16="http://schemas.microsoft.com/office/drawing/2014/main" id="{28DB98B7-DBDA-2291-8BD4-2EDB180D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011" y="6356352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>
                <a:latin typeface="微软" charset="0"/>
                <a:cs typeface="微软" charset="0"/>
              </a:rPr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92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88672-AAEF-77DD-6A4F-8162F0DD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算法优化原则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66B2C-E6AC-EAA1-5C2B-7E5E9C41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等效原则</a:t>
            </a:r>
            <a:endParaRPr lang="en-US" altLang="zh-CN" dirty="0"/>
          </a:p>
          <a:p>
            <a:pPr lvl="1"/>
            <a:r>
              <a:rPr lang="zh-CN" altLang="en-US" dirty="0"/>
              <a:t>优化前后程序实现的功能一致；</a:t>
            </a:r>
            <a:endParaRPr lang="en-US" altLang="zh-CN" dirty="0"/>
          </a:p>
          <a:p>
            <a:r>
              <a:rPr lang="zh-CN" altLang="en-US" dirty="0"/>
              <a:t>有效原则</a:t>
            </a:r>
            <a:endParaRPr lang="en-US" altLang="zh-CN" dirty="0"/>
          </a:p>
          <a:p>
            <a:pPr lvl="1"/>
            <a:r>
              <a:rPr lang="zh-CN" altLang="en-US" dirty="0"/>
              <a:t>优化后要比优化前</a:t>
            </a:r>
            <a:r>
              <a:rPr lang="zh-CN" altLang="en-US" b="1" dirty="0">
                <a:solidFill>
                  <a:srgbClr val="FF0000"/>
                </a:solidFill>
              </a:rPr>
              <a:t>运行速度快或占用存储空间小</a:t>
            </a:r>
            <a:r>
              <a:rPr lang="zh-CN" altLang="en-US" dirty="0"/>
              <a:t>，或二者兼有；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优化方向</a:t>
            </a:r>
            <a:endParaRPr lang="en-US" altLang="zh-CN" dirty="0"/>
          </a:p>
          <a:p>
            <a:pPr lvl="1"/>
            <a:r>
              <a:rPr lang="zh-CN" altLang="en-US" dirty="0"/>
              <a:t>算法优化</a:t>
            </a:r>
            <a:endParaRPr lang="en-US" altLang="zh-CN" dirty="0"/>
          </a:p>
          <a:p>
            <a:pPr lvl="1"/>
            <a:r>
              <a:rPr lang="zh-CN" altLang="en-US" dirty="0"/>
              <a:t>代码优化</a:t>
            </a:r>
            <a:endParaRPr lang="en-US" altLang="zh-CN" dirty="0"/>
          </a:p>
          <a:p>
            <a:pPr lvl="1"/>
            <a:r>
              <a:rPr lang="zh-CN" altLang="en-US" dirty="0"/>
              <a:t>系统优化</a:t>
            </a:r>
            <a:endParaRPr lang="en-US" altLang="zh-CN" dirty="0"/>
          </a:p>
        </p:txBody>
      </p:sp>
      <p:sp>
        <p:nvSpPr>
          <p:cNvPr id="4" name="日期占位符 12">
            <a:extLst>
              <a:ext uri="{FF2B5EF4-FFF2-40B4-BE49-F238E27FC236}">
                <a16:creationId xmlns:a16="http://schemas.microsoft.com/office/drawing/2014/main" id="{AEFD7C36-20F4-2A8C-3F9B-675EED95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011" y="6356352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>
                <a:latin typeface="微软" charset="0"/>
                <a:cs typeface="微软" charset="0"/>
              </a:rPr>
              <a:t>company confidential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747BB-A0A6-B6A6-25D7-D7EC1675C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94A944-F964-8DCA-9D82-9E3904F3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854" y="3927305"/>
            <a:ext cx="5061574" cy="2429047"/>
          </a:xfrm>
          <a:prstGeom prst="rect">
            <a:avLst/>
          </a:prstGeom>
        </p:spPr>
      </p:pic>
      <p:sp>
        <p:nvSpPr>
          <p:cNvPr id="17415" name="原创设计师QQ598969553      _6"/>
          <p:cNvSpPr>
            <a:spLocks noChangeArrowheads="1"/>
          </p:cNvSpPr>
          <p:nvPr/>
        </p:nvSpPr>
        <p:spPr bwMode="auto">
          <a:xfrm>
            <a:off x="715011" y="1453699"/>
            <a:ext cx="10650051" cy="2759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lnSpc>
                <a:spcPts val="192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HiFi3 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171450">
              <a:lnSpc>
                <a:spcPts val="192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HiFi3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VLIW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架构，支持三个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并行执行。 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171450">
              <a:lnSpc>
                <a:spcPts val="192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支持两个乘加器，四个乘法器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171450">
              <a:lnSpc>
                <a:spcPts val="192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良好的支持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32x16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位和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32x32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位乘法 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171450">
              <a:lnSpc>
                <a:spcPts val="192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支持真正的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位数据路径和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ITU-T/ETSI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 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171450">
              <a:lnSpc>
                <a:spcPts val="192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一个可选的浮点单元，提供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，每个周期支持单精度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  <a:p>
            <a:pPr marL="285750">
              <a:lnSpc>
                <a:spcPts val="192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92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HiFi3 DSP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运算库</a:t>
            </a:r>
            <a:endParaRPr lang="en-US" altLang="zh-CN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>
              <a:lnSpc>
                <a:spcPts val="192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支持通用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库，该库包含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滤波器、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IIR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滤波器、基本数学函数、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矩阵操作，以及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>
              <a:lnSpc>
                <a:spcPts val="192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72" name="Picture 64" hidden="1"/>
          <p:cNvPicPr>
            <a:picLocks noGrp="1" noSelect="1" noRot="1" noChangeAspect="1" noMove="1" noResize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7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8" name="文本框 17"/>
          <p:cNvSpPr txBox="1">
            <a:spLocks noChangeArrowheads="1"/>
          </p:cNvSpPr>
          <p:nvPr/>
        </p:nvSpPr>
        <p:spPr bwMode="auto">
          <a:xfrm>
            <a:off x="840317" y="548217"/>
            <a:ext cx="8538633" cy="5835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HiFi3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内核架构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sp>
        <p:nvSpPr>
          <p:cNvPr id="6" name="日期占位符 12"/>
          <p:cNvSpPr>
            <a:spLocks noGrp="1"/>
          </p:cNvSpPr>
          <p:nvPr>
            <p:ph type="dt" sz="half" idx="10"/>
          </p:nvPr>
        </p:nvSpPr>
        <p:spPr>
          <a:xfrm>
            <a:off x="715011" y="6356352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>
                <a:latin typeface="微软" charset="0"/>
                <a:cs typeface="微软" charset="0"/>
              </a:rPr>
              <a:t>company confidential</a:t>
            </a:r>
          </a:p>
        </p:txBody>
      </p:sp>
    </p:spTree>
  </p:cSld>
  <p:clrMapOvr>
    <a:masterClrMapping/>
  </p:clrMapOvr>
  <p:transition advClick="0" advTm="5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DDA91-2359-9D99-31F1-A390B616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SNC8600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1BFEB-0041-F78D-9490-A2D4E3240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6260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浮点运算库的使用</a:t>
            </a:r>
            <a:endParaRPr lang="en-US" altLang="zh-CN" sz="2400" dirty="0"/>
          </a:p>
          <a:p>
            <a:pPr lvl="1"/>
            <a:r>
              <a:rPr lang="zh-CN" alt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该库包含用于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FIR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滤波器、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IIR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滤波器、基本数学函数、矩阵运算和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FFT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的函数。</a:t>
            </a:r>
            <a:endParaRPr lang="en-US" altLang="zh-CN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zh-CN" altLang="en-US" sz="2000" dirty="0"/>
              <a:t>建议将算法中用</a:t>
            </a:r>
            <a:r>
              <a:rPr lang="en-US" altLang="zh-CN" sz="2000" dirty="0"/>
              <a:t>C Code</a:t>
            </a:r>
            <a:r>
              <a:rPr lang="zh-CN" altLang="en-US" sz="2000" dirty="0"/>
              <a:t>实现的运算替换成</a:t>
            </a:r>
            <a:r>
              <a:rPr lang="en-US" altLang="zh-CN" sz="2000" dirty="0"/>
              <a:t>HiFi3_VFPU_Library</a:t>
            </a:r>
            <a:r>
              <a:rPr lang="zh-CN" altLang="en-US" sz="2000" dirty="0"/>
              <a:t>中提供的接口。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6" name="日期占位符 12">
            <a:extLst>
              <a:ext uri="{FF2B5EF4-FFF2-40B4-BE49-F238E27FC236}">
                <a16:creationId xmlns:a16="http://schemas.microsoft.com/office/drawing/2014/main" id="{50C4AD8F-0860-346E-A9F0-3B25D891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011" y="6356352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>
                <a:latin typeface="微软" charset="0"/>
                <a:cs typeface="微软" charset="0"/>
              </a:rPr>
              <a:t>company confidential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A27612-9483-8A69-65BE-A8D9EE5D6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0D6B5E-77B6-7EFD-A2EA-BA7E17656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57"/>
          <a:stretch/>
        </p:blipFill>
        <p:spPr bwMode="auto">
          <a:xfrm>
            <a:off x="1481845" y="3020786"/>
            <a:ext cx="8862306" cy="2791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784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346-492A-BC05-6824-8CC4DF6F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SNC8600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E6988-93D7-89E0-ED4A-8AC7EB9AC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163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通用技巧性优化</a:t>
            </a:r>
            <a:endParaRPr lang="en-US" altLang="zh-CN" sz="2400" dirty="0"/>
          </a:p>
          <a:p>
            <a:pPr lvl="1"/>
            <a:r>
              <a:rPr lang="zh-CN" altLang="en-US" sz="2000" dirty="0"/>
              <a:t>暂未列举</a:t>
            </a:r>
            <a:endParaRPr lang="en-US" altLang="zh-CN" sz="2000" dirty="0"/>
          </a:p>
          <a:p>
            <a:r>
              <a:rPr lang="en-US" altLang="zh-CN" sz="2400" dirty="0"/>
              <a:t>HiFi3</a:t>
            </a:r>
            <a:r>
              <a:rPr lang="zh-CN" altLang="en-US" sz="2400" dirty="0"/>
              <a:t>的优化重点</a:t>
            </a:r>
            <a:endParaRPr lang="en-US" altLang="zh-CN" sz="2400" dirty="0"/>
          </a:p>
          <a:p>
            <a:pPr lvl="1"/>
            <a:r>
              <a:rPr lang="zh-CN" altLang="en-US" sz="2000" dirty="0"/>
              <a:t>循环的向量化实现</a:t>
            </a:r>
            <a:endParaRPr lang="en-US" altLang="zh-CN" sz="2000" dirty="0"/>
          </a:p>
          <a:p>
            <a:pPr lvl="1"/>
            <a:r>
              <a:rPr lang="zh-CN" altLang="en-US" sz="2000" dirty="0"/>
              <a:t>单独优化函数</a:t>
            </a:r>
            <a:endParaRPr lang="en-US" altLang="zh-CN" sz="2000" dirty="0"/>
          </a:p>
          <a:p>
            <a:pPr lvl="1"/>
            <a:r>
              <a:rPr lang="en-US" altLang="zh-CN" sz="1600" b="1" i="1" u="none" strike="noStrike" baseline="0" dirty="0">
                <a:solidFill>
                  <a:srgbClr val="191970"/>
                </a:solidFill>
                <a:latin typeface="Arial-BoldItalicMT"/>
              </a:rPr>
              <a:t>Attributes</a:t>
            </a:r>
            <a:r>
              <a:rPr lang="zh-CN" altLang="en-US" sz="2000" dirty="0"/>
              <a:t>的使用（主要用于内联函数的实现、内嵌汇编的使用）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4" name="日期占位符 12">
            <a:extLst>
              <a:ext uri="{FF2B5EF4-FFF2-40B4-BE49-F238E27FC236}">
                <a16:creationId xmlns:a16="http://schemas.microsoft.com/office/drawing/2014/main" id="{449FD7EC-E075-AA72-7A78-152705A7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011" y="6356352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>
                <a:latin typeface="微软" charset="0"/>
                <a:cs typeface="微软" charset="0"/>
              </a:rPr>
              <a:t>company confidential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584A50-63E0-F8A4-E667-9D51D7AB3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9BDB1B-BF7E-034B-0528-B0C2B907B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03" y="4114800"/>
            <a:ext cx="7820697" cy="22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5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346-492A-BC05-6824-8CC4DF6F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SNC8600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E6988-93D7-89E0-ED4A-8AC7EB9A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编译器优化</a:t>
            </a:r>
            <a:endParaRPr lang="en-US" altLang="zh-CN" sz="2400" dirty="0"/>
          </a:p>
          <a:p>
            <a:pPr lvl="1"/>
            <a:r>
              <a:rPr lang="zh-CN" altLang="en-US" sz="2000" dirty="0"/>
              <a:t>编译器的等级配置（</a:t>
            </a:r>
            <a:r>
              <a:rPr lang="en-US" altLang="zh-CN" sz="2000" dirty="0"/>
              <a:t>-O0/-O1/-O2/-O3</a:t>
            </a:r>
            <a:r>
              <a:rPr lang="zh-CN" altLang="en-US" sz="2000" dirty="0"/>
              <a:t>），需确认已在项目中使能</a:t>
            </a:r>
            <a:endParaRPr lang="en-US" altLang="zh-CN" sz="2000" dirty="0"/>
          </a:p>
          <a:p>
            <a:pPr lvl="1"/>
            <a:r>
              <a:rPr lang="zh-CN" altLang="en-US" sz="2000" dirty="0"/>
              <a:t>将只读数据（常量等）分配到</a:t>
            </a:r>
            <a:r>
              <a:rPr lang="en-US" altLang="zh-CN" sz="2000" dirty="0"/>
              <a:t>Flash</a:t>
            </a:r>
            <a:r>
              <a:rPr lang="zh-CN" altLang="en-US" sz="2000" dirty="0"/>
              <a:t>空间，节省</a:t>
            </a:r>
            <a:r>
              <a:rPr lang="en-US" altLang="zh-CN" sz="2000" dirty="0"/>
              <a:t>DRAM</a:t>
            </a:r>
          </a:p>
          <a:p>
            <a:r>
              <a:rPr lang="zh-CN" altLang="en-US" sz="2400" dirty="0"/>
              <a:t>流水线多</a:t>
            </a:r>
            <a:r>
              <a:rPr lang="en-US" altLang="zh-CN" sz="2400" dirty="0"/>
              <a:t>Slot</a:t>
            </a:r>
            <a:r>
              <a:rPr lang="zh-CN" altLang="en-US" sz="2400" dirty="0"/>
              <a:t>结构的使用</a:t>
            </a:r>
            <a:endParaRPr lang="en-US" altLang="zh-CN" sz="2400" dirty="0"/>
          </a:p>
          <a:p>
            <a:pPr lvl="1"/>
            <a:r>
              <a:rPr lang="zh-CN" altLang="en-US" sz="2000" dirty="0"/>
              <a:t>编码时利用</a:t>
            </a:r>
            <a:r>
              <a:rPr lang="en-US" altLang="zh-CN" sz="2000" dirty="0"/>
              <a:t>Slot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zh-CN" altLang="en-US" sz="2400" dirty="0"/>
              <a:t>指令集优化</a:t>
            </a:r>
            <a:endParaRPr lang="en-US" altLang="zh-CN" sz="2400" dirty="0"/>
          </a:p>
          <a:p>
            <a:pPr lvl="1" algn="just"/>
            <a:r>
              <a:rPr lang="en-US" altLang="zh-CN" sz="2000" b="1" dirty="0"/>
              <a:t>HiFi3_ug.pdf</a:t>
            </a:r>
            <a:r>
              <a:rPr lang="zh-CN" altLang="zh-CN" sz="2000" dirty="0"/>
              <a:t>，即</a:t>
            </a:r>
            <a:r>
              <a:rPr lang="en-US" altLang="zh-CN" sz="2000" dirty="0"/>
              <a:t>HiFi 3 DSP User’s guide</a:t>
            </a:r>
            <a:r>
              <a:rPr lang="zh-CN" altLang="zh-CN" sz="2000" dirty="0"/>
              <a:t>文件，详细说明了关于多位的乘加等运算单元、基础</a:t>
            </a:r>
            <a:r>
              <a:rPr lang="zh-CN" altLang="en-US" sz="2000" dirty="0"/>
              <a:t>汇编</a:t>
            </a:r>
            <a:r>
              <a:rPr lang="zh-CN" altLang="zh-CN" sz="2000" dirty="0"/>
              <a:t>指令</a:t>
            </a:r>
            <a:r>
              <a:rPr lang="zh-CN" altLang="en-US" sz="2000" dirty="0"/>
              <a:t>的</a:t>
            </a:r>
            <a:r>
              <a:rPr lang="zh-CN" altLang="zh-CN" sz="2000" dirty="0"/>
              <a:t>实现方式。用于</a:t>
            </a:r>
            <a:r>
              <a:rPr lang="en-US" altLang="zh-CN" sz="2000" dirty="0"/>
              <a:t>C</a:t>
            </a:r>
            <a:r>
              <a:rPr lang="zh-CN" altLang="zh-CN" sz="2000" dirty="0"/>
              <a:t>代码的指令集层面的优化参考。</a:t>
            </a:r>
          </a:p>
          <a:p>
            <a:pPr lvl="1" algn="just"/>
            <a:r>
              <a:rPr lang="en-US" altLang="zh-CN" sz="2000" b="1" dirty="0"/>
              <a:t>isa_rm.pdf</a:t>
            </a:r>
            <a:r>
              <a:rPr lang="zh-CN" altLang="zh-CN" sz="2000" dirty="0"/>
              <a:t>，即 </a:t>
            </a:r>
            <a:r>
              <a:rPr lang="en-US" altLang="zh-CN" sz="2000" dirty="0" err="1"/>
              <a:t>Xtensa</a:t>
            </a:r>
            <a:r>
              <a:rPr lang="en-US" altLang="zh-CN" sz="2000" dirty="0"/>
              <a:t>® Instruction Set Architecture (ISA) Reference Manual</a:t>
            </a:r>
            <a:r>
              <a:rPr lang="zh-CN" altLang="zh-CN" sz="2000" dirty="0"/>
              <a:t>，详细介绍了</a:t>
            </a:r>
            <a:r>
              <a:rPr lang="zh-CN" altLang="en-US" sz="2000" dirty="0"/>
              <a:t>汇编指令集</a:t>
            </a:r>
            <a:r>
              <a:rPr lang="zh-CN" altLang="zh-CN" sz="2000" dirty="0"/>
              <a:t>，用于系统优化的汇编代码实现参考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5" name="日期占位符 12">
            <a:extLst>
              <a:ext uri="{FF2B5EF4-FFF2-40B4-BE49-F238E27FC236}">
                <a16:creationId xmlns:a16="http://schemas.microsoft.com/office/drawing/2014/main" id="{019B7B72-D698-37D2-022F-B20527DC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011" y="6356352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>
                <a:latin typeface="微软" charset="0"/>
                <a:cs typeface="微软" charset="0"/>
              </a:rPr>
              <a:t>company confidential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7ECC64-C09B-0714-D906-9A2961F62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FD661-3587-EEC4-750C-02AD2F61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当前解决方案需求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6B5CA-E83D-4534-8E8C-D8D4A990A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列出解决方案的最小资源需求：</a:t>
            </a:r>
            <a:endParaRPr lang="en-US" altLang="zh-CN" dirty="0"/>
          </a:p>
          <a:p>
            <a:pPr lvl="1"/>
            <a:r>
              <a:rPr lang="zh-CN" altLang="en-US" dirty="0"/>
              <a:t>最小</a:t>
            </a:r>
            <a:r>
              <a:rPr lang="en-US" altLang="zh-CN" dirty="0"/>
              <a:t>RAM</a:t>
            </a:r>
            <a:r>
              <a:rPr lang="zh-CN" altLang="en-US" dirty="0"/>
              <a:t>空间？</a:t>
            </a:r>
            <a:endParaRPr lang="en-US" altLang="zh-CN" dirty="0"/>
          </a:p>
          <a:p>
            <a:pPr lvl="1"/>
            <a:r>
              <a:rPr lang="zh-CN" altLang="en-US" dirty="0"/>
              <a:t>最低算力？</a:t>
            </a:r>
            <a:endParaRPr lang="en-US" altLang="zh-CN" dirty="0"/>
          </a:p>
          <a:p>
            <a:pPr lvl="1"/>
            <a:r>
              <a:rPr lang="zh-CN" altLang="en-US" dirty="0"/>
              <a:t>算法延迟？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其他待考虑的重点参数</a:t>
            </a:r>
            <a:endParaRPr lang="en-US" altLang="zh-CN" dirty="0"/>
          </a:p>
          <a:p>
            <a:pPr lvl="1"/>
            <a:r>
              <a:rPr lang="zh-CN" altLang="en-US" dirty="0"/>
              <a:t>从产品端需求出发：算法延迟是否匹配产品需求？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12">
            <a:extLst>
              <a:ext uri="{FF2B5EF4-FFF2-40B4-BE49-F238E27FC236}">
                <a16:creationId xmlns:a16="http://schemas.microsoft.com/office/drawing/2014/main" id="{65005083-219B-13DF-0790-5F58C65F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011" y="6356352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>
                <a:latin typeface="微软" charset="0"/>
                <a:cs typeface="微软" charset="0"/>
              </a:rPr>
              <a:t>company confidential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715CEE-3AEB-59B5-56D9-EB5ACB8E3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4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758</Words>
  <Application>Microsoft Office PowerPoint</Application>
  <PresentationFormat>宽屏</PresentationFormat>
  <Paragraphs>64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Arial-BoldItalicMT</vt:lpstr>
      <vt:lpstr>等线</vt:lpstr>
      <vt:lpstr>等线 Light</vt:lpstr>
      <vt:lpstr>微软</vt:lpstr>
      <vt:lpstr>微软雅黑</vt:lpstr>
      <vt:lpstr>Arial</vt:lpstr>
      <vt:lpstr>Calibri</vt:lpstr>
      <vt:lpstr>Roboto</vt:lpstr>
      <vt:lpstr>Office 主题​​</vt:lpstr>
      <vt:lpstr>九音科技DSP优化方案</vt:lpstr>
      <vt:lpstr>算法优化原则</vt:lpstr>
      <vt:lpstr>PowerPoint 演示文稿</vt:lpstr>
      <vt:lpstr>SNC8600 优化 —— 算法优化</vt:lpstr>
      <vt:lpstr>SNC8600 优化 —— 代码优化</vt:lpstr>
      <vt:lpstr>SNC8600 优化 —— 系统优化</vt:lpstr>
      <vt:lpstr>当前解决方案需求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48</cp:revision>
  <dcterms:created xsi:type="dcterms:W3CDTF">2023-03-13T03:02:14Z</dcterms:created>
  <dcterms:modified xsi:type="dcterms:W3CDTF">2023-03-17T06:59:35Z</dcterms:modified>
</cp:coreProperties>
</file>