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4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9B2C-7455-A43B-BB93-8597276E8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619A5-654A-E908-B6FE-615D89A5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2407B-B692-F2F9-DD40-CE320F43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AAEBC-362A-9167-311C-33DDCEE4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9C23A-B68A-9B57-998B-918712F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F237A-E9C3-D0AD-478F-D4DD322A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794F0-CD2C-80E5-3C04-39A6D1E0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8D117-B15B-2010-23FC-D093407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3EFAA-C567-7589-84B9-519A0C00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9E844-0FBA-86E5-4953-3BD120EC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4DFEA9-9529-38D8-B891-B90E83CCE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72A40-6695-4B1D-06C6-4D72A5688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111F4-311E-09F7-916E-C5934E4D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4F095-82AE-6E31-9AA3-8C1C2BC7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ED1C2-809F-66BA-097A-DF6C368D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8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CB1E-9687-3CC4-75F5-D084A1F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71E49-1378-E89F-5600-2C2E3E8D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0474D-A742-B433-809E-6AE5EAA1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78D9-8B49-2AAA-B181-2D880529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35006-D6FF-1C71-162F-DEE847BF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1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9EBD-6F1C-1703-F444-FFF780AD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507CF-076B-D906-7D20-99657E6D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2D27F-A8B8-42BE-9BCA-7FF2AFC1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D8F77-B2A4-EBE9-8BE4-E37C6F4C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7CB2B-44A9-8EC9-4BAD-1AE69482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1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15EBF-FCAA-7884-2D4D-35ACF8E3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A86BB-0BBF-AE12-525B-453329ED8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FA808-1323-AC0C-3C3E-BC205F89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7062A-0B47-EC63-611B-976DE404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32F10-2C2C-5135-93EF-278F2E2F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58F5E-A27F-D9D8-BBC2-3F8F97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70A87-B854-747F-2C41-19103E70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9980D-2140-B8AF-5FD1-E3C02ED7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F4920-B0F4-E779-E0FC-6F899649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04D346-5386-27BB-4F09-F1A9DC5DB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CE1F82-30C9-BEA6-F12C-C7C168D21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25CD0-E963-DACB-E9C2-C3705510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F16B55-E7B7-2B64-0D9D-6AB3D8F6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EFA784-E1EE-0B9F-4C4B-75F268BE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3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A0CC1-3034-5887-B675-F587682B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00792E-7196-CBFB-AE9B-CAF1877D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3422DC-CA40-1DE5-C821-942DD9FB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1D87F0-DC5C-B899-C6CB-F468F2E8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0B424A-EBD4-32DA-2AC7-60E1CF2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70276-F48C-998A-3BDD-4D9A4444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44892-A323-8F09-2ADC-60759F32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4DAB-B839-910E-FBD8-73C2A6DD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CFA5B-FC6C-E4F9-5D0C-BC790257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7996C-DC40-B5C9-F92B-919CFCA8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A4108-A4AB-E4AC-2780-0EFEA747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07D9C-0D04-6711-194F-FD2DFFE6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FF95E-4AD6-311C-B953-9037B93B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0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B55A-0D2B-9A04-1152-865B3D1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691158-EDAD-976D-A88B-4CE06D53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37B08-AB38-1956-4179-C9418057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08F2E-876D-2A78-2DF0-F41EA531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93AA1-DCD1-52CF-7D2D-338D1DD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63586-6C34-DCD6-0BF0-FA871EBF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1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2EC753-7EFA-2E62-170E-7722E886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E201E-0D3A-5B7E-C99F-8FFCA5D2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32406-EF3D-E9C1-68AF-0B867A071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C280-87E0-4227-A113-7681CFB18B6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07891-F232-8327-540F-74A7C179A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6425B-B646-DFD4-D741-4C0B449B8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801C-7011-F16B-827B-ADA3BA274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第三方算法配合规划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2BD8F-7E4F-9455-4346-68DD0F6F4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出门问问</a:t>
            </a:r>
            <a:endParaRPr lang="en-US" altLang="zh-CN" dirty="0"/>
          </a:p>
          <a:p>
            <a:r>
              <a:rPr lang="en-US" altLang="zh-CN" dirty="0"/>
              <a:t>2023-3-20</a:t>
            </a:r>
          </a:p>
          <a:p>
            <a:r>
              <a:rPr lang="en-US" altLang="zh-CN" dirty="0"/>
              <a:t>V03</a:t>
            </a:r>
          </a:p>
        </p:txBody>
      </p:sp>
    </p:spTree>
    <p:extLst>
      <p:ext uri="{BB962C8B-B14F-4D97-AF65-F5344CB8AC3E}">
        <p14:creationId xmlns:p14="http://schemas.microsoft.com/office/powerpoint/2010/main" val="28143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CA960-278A-1F0C-A752-C8039656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可合作的产品领域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DE27A-19AD-C1E7-F181-C75EE84C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已在推进的算法</a:t>
            </a:r>
            <a:endParaRPr lang="en-US" altLang="zh-CN" dirty="0"/>
          </a:p>
          <a:p>
            <a:pPr lvl="1"/>
            <a:r>
              <a:rPr lang="en-US" altLang="zh-CN" dirty="0"/>
              <a:t>IoT</a:t>
            </a:r>
            <a:r>
              <a:rPr lang="zh-CN" altLang="en-US" dirty="0"/>
              <a:t>离线语音控制</a:t>
            </a:r>
            <a:r>
              <a:rPr lang="en-US" altLang="zh-CN" dirty="0"/>
              <a:t>&amp;</a:t>
            </a:r>
            <a:r>
              <a:rPr lang="zh-CN" altLang="en-US" dirty="0"/>
              <a:t>识别 </a:t>
            </a:r>
            <a:endParaRPr lang="en-US" altLang="zh-CN" dirty="0"/>
          </a:p>
          <a:p>
            <a:pPr lvl="2"/>
            <a:r>
              <a:rPr lang="zh-CN" altLang="en-US" dirty="0"/>
              <a:t>算法已移植，目前资源够用，空间够用正在调优、解</a:t>
            </a:r>
            <a:r>
              <a:rPr lang="en-US" altLang="zh-CN" dirty="0"/>
              <a:t>Bug</a:t>
            </a:r>
          </a:p>
          <a:p>
            <a:pPr lvl="1"/>
            <a:r>
              <a:rPr lang="zh-CN" altLang="en-US" dirty="0"/>
              <a:t>拾音器 </a:t>
            </a:r>
            <a:endParaRPr lang="en-US" altLang="zh-CN" dirty="0"/>
          </a:p>
          <a:p>
            <a:pPr lvl="2"/>
            <a:r>
              <a:rPr lang="zh-CN" altLang="en-US" dirty="0"/>
              <a:t>算法原型已开发完成，在等开发板做移植</a:t>
            </a:r>
            <a:endParaRPr lang="en-US" altLang="zh-CN" dirty="0"/>
          </a:p>
          <a:p>
            <a:r>
              <a:rPr lang="zh-CN" altLang="en-US" dirty="0"/>
              <a:t>正在准备的应用</a:t>
            </a:r>
            <a:endParaRPr lang="en-US" altLang="zh-CN" dirty="0"/>
          </a:p>
          <a:p>
            <a:pPr lvl="1"/>
            <a:r>
              <a:rPr lang="zh-CN" altLang="en-US" dirty="0"/>
              <a:t>智能控制面板</a:t>
            </a:r>
            <a:endParaRPr lang="en-US" altLang="zh-CN" dirty="0"/>
          </a:p>
          <a:p>
            <a:pPr lvl="2"/>
            <a:r>
              <a:rPr lang="zh-CN" altLang="en-US" dirty="0"/>
              <a:t>算法正在调优</a:t>
            </a:r>
            <a:endParaRPr lang="en-US" altLang="zh-CN" dirty="0"/>
          </a:p>
          <a:p>
            <a:pPr lvl="2"/>
            <a:r>
              <a:rPr lang="zh-CN" altLang="en-US" dirty="0"/>
              <a:t>控制面板商已沟通并明确需求，待</a:t>
            </a:r>
            <a:r>
              <a:rPr lang="en-US" altLang="zh-CN" dirty="0"/>
              <a:t>Demo</a:t>
            </a:r>
            <a:r>
              <a:rPr lang="zh-CN" altLang="en-US" dirty="0"/>
              <a:t>调好后现场沟通后续应用</a:t>
            </a:r>
            <a:endParaRPr lang="en-US" altLang="zh-CN" dirty="0"/>
          </a:p>
          <a:p>
            <a:pPr lvl="2"/>
            <a:r>
              <a:rPr lang="zh-CN" altLang="en-US" dirty="0"/>
              <a:t>已和</a:t>
            </a:r>
            <a:r>
              <a:rPr lang="en-US" altLang="zh-CN" dirty="0"/>
              <a:t>Nordic</a:t>
            </a:r>
            <a:r>
              <a:rPr lang="zh-CN" altLang="en-US" dirty="0"/>
              <a:t>沟通，对方也有兴趣导入其现有智能物联领域</a:t>
            </a:r>
            <a:endParaRPr lang="en-US" altLang="zh-CN" dirty="0"/>
          </a:p>
          <a:p>
            <a:pPr lvl="1"/>
            <a:r>
              <a:rPr lang="zh-CN" altLang="en-US" dirty="0"/>
              <a:t>智慧屏会议系统</a:t>
            </a:r>
            <a:endParaRPr lang="en-US" altLang="zh-CN" dirty="0"/>
          </a:p>
          <a:p>
            <a:pPr lvl="2"/>
            <a:r>
              <a:rPr lang="zh-CN" altLang="en-US" dirty="0"/>
              <a:t>算法正在评估</a:t>
            </a:r>
            <a:endParaRPr lang="en-US" altLang="zh-CN" dirty="0"/>
          </a:p>
          <a:p>
            <a:pPr lvl="1"/>
            <a:r>
              <a:rPr lang="zh-CN" altLang="en-US" dirty="0"/>
              <a:t>头盔</a:t>
            </a:r>
            <a:endParaRPr lang="en-US" altLang="zh-CN" dirty="0"/>
          </a:p>
          <a:p>
            <a:pPr lvl="2"/>
            <a:r>
              <a:rPr lang="zh-CN" altLang="en-US" dirty="0"/>
              <a:t>正在对接方案商</a:t>
            </a:r>
            <a:endParaRPr lang="en-US" altLang="zh-CN" dirty="0"/>
          </a:p>
          <a:p>
            <a:r>
              <a:rPr lang="zh-CN" altLang="en-US" dirty="0"/>
              <a:t>正在开发中的可能导入的算法</a:t>
            </a:r>
            <a:endParaRPr lang="en-US" altLang="zh-CN" dirty="0"/>
          </a:p>
          <a:p>
            <a:pPr lvl="1"/>
            <a:r>
              <a:rPr lang="zh-CN" altLang="en-US"/>
              <a:t>声纹识别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2FD5B-5ABA-2277-AAF7-108CFCE2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AC9F-2C6B-A5D7-1315-6BA28E0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IoT</a:t>
            </a:r>
            <a:r>
              <a:rPr lang="zh-CN" altLang="en-US" b="1" dirty="0"/>
              <a:t> </a:t>
            </a:r>
            <a:r>
              <a:rPr lang="en-US" altLang="zh-CN" b="1" dirty="0"/>
              <a:t>—</a:t>
            </a:r>
            <a:r>
              <a:rPr lang="zh-CN" altLang="en-US" b="1" dirty="0"/>
              <a:t>离线语音识别</a:t>
            </a:r>
            <a:r>
              <a:rPr lang="en-US" altLang="zh-CN" b="1" dirty="0"/>
              <a:t>&amp;</a:t>
            </a:r>
            <a:r>
              <a:rPr lang="zh-CN" altLang="en-US" b="1" dirty="0"/>
              <a:t>控制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43B691-F785-52BF-81D4-2E83F2F1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13" y="2077453"/>
            <a:ext cx="3144139" cy="3842836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C3EAE6-FB5C-CA8B-FABC-7C971EFD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69042" cy="45751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规划应用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b="1" dirty="0"/>
              <a:t>智能头盔</a:t>
            </a:r>
            <a:endParaRPr lang="en-US" altLang="zh-CN" dirty="0"/>
          </a:p>
          <a:p>
            <a:pPr lvl="1"/>
            <a:r>
              <a:rPr lang="zh-CN" altLang="en-US" dirty="0"/>
              <a:t>算法支持</a:t>
            </a:r>
            <a:endParaRPr lang="en-US" altLang="zh-CN" dirty="0"/>
          </a:p>
          <a:p>
            <a:pPr lvl="2"/>
            <a:r>
              <a:rPr lang="zh-CN" altLang="en-US" dirty="0"/>
              <a:t>降风噪算法</a:t>
            </a:r>
            <a:endParaRPr lang="en-US" altLang="zh-CN" dirty="0"/>
          </a:p>
          <a:p>
            <a:pPr lvl="2"/>
            <a:r>
              <a:rPr lang="zh-CN" altLang="en-US" dirty="0"/>
              <a:t>本地命令词识别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2"/>
            <a:r>
              <a:rPr lang="zh-CN" altLang="en-US" dirty="0"/>
              <a:t>支持用户自定义命令词</a:t>
            </a:r>
            <a:endParaRPr lang="en-US" altLang="zh-CN" dirty="0"/>
          </a:p>
          <a:p>
            <a:pPr lvl="2"/>
            <a:r>
              <a:rPr lang="zh-CN" altLang="en-US" dirty="0"/>
              <a:t>支持骑行时加入车队</a:t>
            </a:r>
            <a:endParaRPr lang="en-US" altLang="zh-CN" dirty="0"/>
          </a:p>
          <a:p>
            <a:pPr lvl="2"/>
            <a:r>
              <a:rPr lang="zh-CN" altLang="en-US" dirty="0"/>
              <a:t>支持语音挂接电话</a:t>
            </a:r>
            <a:endParaRPr lang="en-US" altLang="zh-CN" dirty="0"/>
          </a:p>
          <a:p>
            <a:pPr lvl="2"/>
            <a:r>
              <a:rPr lang="zh-CN" altLang="en-US" dirty="0"/>
              <a:t>支持降噪</a:t>
            </a:r>
            <a:endParaRPr lang="en-US" altLang="zh-CN" dirty="0"/>
          </a:p>
          <a:p>
            <a:pPr lvl="1"/>
            <a:r>
              <a:rPr lang="zh-CN" altLang="en-US" dirty="0"/>
              <a:t>后续可用产品规划</a:t>
            </a:r>
            <a:endParaRPr lang="en-US" altLang="zh-CN" dirty="0"/>
          </a:p>
          <a:p>
            <a:pPr lvl="2"/>
            <a:r>
              <a:rPr lang="zh-CN" altLang="en-US" dirty="0"/>
              <a:t>智能家居控制面板</a:t>
            </a:r>
            <a:endParaRPr lang="en-US" altLang="zh-CN" dirty="0"/>
          </a:p>
          <a:p>
            <a:pPr lvl="2"/>
            <a:r>
              <a:rPr lang="zh-CN" altLang="en-US" dirty="0"/>
              <a:t>智能小家电</a:t>
            </a:r>
            <a:endParaRPr lang="en-US" altLang="zh-CN" dirty="0"/>
          </a:p>
          <a:p>
            <a:pPr lvl="2"/>
            <a:r>
              <a:rPr lang="zh-CN" altLang="en-US" dirty="0"/>
              <a:t>手持云台</a:t>
            </a:r>
            <a:endParaRPr lang="en-US" altLang="zh-CN" dirty="0"/>
          </a:p>
          <a:p>
            <a:pPr lvl="2"/>
            <a:r>
              <a:rPr lang="zh-CN" altLang="en-US" dirty="0"/>
              <a:t>耳机</a:t>
            </a:r>
            <a:endParaRPr lang="en-US" altLang="zh-CN" dirty="0"/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58BA84A1-9038-619D-7EFC-9545862D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08" y="2077453"/>
            <a:ext cx="2882652" cy="38428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B5467C-CED3-1383-0222-8C8162EC0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7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AC9F-2C6B-A5D7-1315-6BA28E0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IoT</a:t>
            </a:r>
            <a:r>
              <a:rPr lang="zh-CN" altLang="en-US" b="1" dirty="0"/>
              <a:t> </a:t>
            </a:r>
            <a:r>
              <a:rPr lang="en-US" altLang="zh-CN" b="1" dirty="0"/>
              <a:t>—</a:t>
            </a:r>
            <a:r>
              <a:rPr lang="zh-CN" altLang="en-US" b="1" dirty="0"/>
              <a:t>离线语音识别</a:t>
            </a:r>
            <a:r>
              <a:rPr lang="en-US" altLang="zh-CN" b="1" dirty="0"/>
              <a:t>&amp;</a:t>
            </a:r>
            <a:r>
              <a:rPr lang="zh-CN" altLang="en-US" b="1" dirty="0"/>
              <a:t>控制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C3EAE6-FB5C-CA8B-FABC-7C971EFD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09147" cy="420620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规划应用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b="1" dirty="0"/>
              <a:t>智能控制面板</a:t>
            </a:r>
            <a:endParaRPr lang="en-US" altLang="zh-CN" dirty="0"/>
          </a:p>
          <a:p>
            <a:pPr lvl="1"/>
            <a:r>
              <a:rPr lang="zh-CN" altLang="en-US" dirty="0"/>
              <a:t>算法支持</a:t>
            </a:r>
            <a:endParaRPr lang="en-US" altLang="zh-CN" dirty="0"/>
          </a:p>
          <a:p>
            <a:pPr lvl="2"/>
            <a:r>
              <a:rPr lang="zh-CN" altLang="en-US" dirty="0"/>
              <a:t>本地命令词识别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2"/>
            <a:r>
              <a:rPr lang="zh-CN" altLang="en-US" dirty="0"/>
              <a:t>智能语音控制系统，去中心化应用</a:t>
            </a:r>
            <a:endParaRPr lang="en-US" altLang="zh-CN" dirty="0"/>
          </a:p>
          <a:p>
            <a:pPr lvl="2"/>
            <a:r>
              <a:rPr lang="zh-CN" altLang="en-US" dirty="0"/>
              <a:t>每个面板和屋内所有智能设备配对，并为每个设备设置命令词</a:t>
            </a:r>
            <a:endParaRPr lang="en-US" altLang="zh-CN" dirty="0"/>
          </a:p>
          <a:p>
            <a:pPr lvl="2"/>
            <a:r>
              <a:rPr lang="zh-CN" altLang="en-US" dirty="0"/>
              <a:t>通过语音控制每间室内的面板，控制各智能家电</a:t>
            </a:r>
            <a:endParaRPr lang="en-US" altLang="zh-CN" dirty="0"/>
          </a:p>
          <a:p>
            <a:pPr lvl="1"/>
            <a:r>
              <a:rPr lang="zh-CN" altLang="en-US" dirty="0"/>
              <a:t>后续可用领域规划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）接入涂鸦等智能生态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）同上一页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84242-A18F-1431-29E0-121EF1170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45" y="1999664"/>
            <a:ext cx="3570596" cy="38581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166C40-CD86-D842-B075-72195BFFA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E4F5-7F35-40EC-93E5-0F8DE426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拾音器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D4D05-9368-2BC9-ED21-9AA5A0D2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00217" cy="45968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当前进展：</a:t>
            </a:r>
            <a:endParaRPr lang="en-US" altLang="zh-CN" dirty="0"/>
          </a:p>
          <a:p>
            <a:pPr lvl="1"/>
            <a:r>
              <a:rPr lang="zh-CN" altLang="en-US" dirty="0"/>
              <a:t>丰禾原拾音器</a:t>
            </a:r>
            <a:r>
              <a:rPr lang="en-US" altLang="zh-CN" dirty="0"/>
              <a:t>+</a:t>
            </a:r>
            <a:r>
              <a:rPr lang="zh-CN" altLang="en-US" dirty="0"/>
              <a:t>辅听耳机项目，样板制作中</a:t>
            </a:r>
            <a:endParaRPr lang="en-US" altLang="zh-CN" dirty="0"/>
          </a:p>
          <a:p>
            <a:pPr lvl="1"/>
            <a:r>
              <a:rPr lang="zh-CN" altLang="en-US" dirty="0"/>
              <a:t>算法原型已完成，麦间距</a:t>
            </a:r>
            <a:r>
              <a:rPr lang="en-US" altLang="zh-CN" dirty="0"/>
              <a:t>50mm,</a:t>
            </a:r>
            <a:r>
              <a:rPr lang="zh-CN" altLang="en-US" dirty="0"/>
              <a:t>待整机调试</a:t>
            </a:r>
            <a:endParaRPr lang="en-US" altLang="zh-CN" dirty="0"/>
          </a:p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4</a:t>
            </a:r>
            <a:r>
              <a:rPr lang="zh-CN" altLang="en-US" dirty="0"/>
              <a:t>个角度定向拾音</a:t>
            </a:r>
            <a:endParaRPr lang="en-US" altLang="zh-CN" dirty="0"/>
          </a:p>
          <a:p>
            <a:pPr lvl="1"/>
            <a:r>
              <a:rPr lang="zh-CN" altLang="en-US" dirty="0"/>
              <a:t>支持环境音降噪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后续可用领域</a:t>
            </a:r>
            <a:endParaRPr lang="en-US" altLang="zh-CN" dirty="0"/>
          </a:p>
          <a:p>
            <a:pPr lvl="1"/>
            <a:r>
              <a:rPr lang="zh-CN" altLang="en-US" dirty="0"/>
              <a:t>会议麦克风</a:t>
            </a:r>
            <a:endParaRPr lang="en-US" altLang="zh-CN" dirty="0"/>
          </a:p>
          <a:p>
            <a:pPr lvl="1"/>
            <a:r>
              <a:rPr lang="zh-CN" altLang="en-US" dirty="0"/>
              <a:t>拾音</a:t>
            </a:r>
            <a:r>
              <a:rPr lang="en-US" altLang="zh-CN" dirty="0"/>
              <a:t>+</a:t>
            </a:r>
            <a:r>
              <a:rPr lang="zh-CN" altLang="en-US" dirty="0"/>
              <a:t>辅听耳机</a:t>
            </a:r>
            <a:endParaRPr lang="en-US" altLang="zh-CN" dirty="0"/>
          </a:p>
          <a:p>
            <a:pPr lvl="1"/>
            <a:r>
              <a:rPr lang="zh-CN" altLang="en-US" dirty="0"/>
              <a:t>随身麦克风（小蜜蜂）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C3ADBC-0C00-304F-0BF7-16DD665B5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1826"/>
            <a:ext cx="4800217" cy="29171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F8271D-9F74-575D-2930-83F146DCF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9064"/>
            <a:ext cx="2869453" cy="26870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9E08C8-8F87-9C62-E2ED-781F802FE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9F87-CBDE-B268-26C5-867E24C7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会议音箱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93349-253C-22E8-2A14-24F8B0CE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8874" cy="4351338"/>
          </a:xfrm>
        </p:spPr>
        <p:txBody>
          <a:bodyPr/>
          <a:lstStyle/>
          <a:p>
            <a:r>
              <a:rPr lang="zh-CN" altLang="en-US" dirty="0"/>
              <a:t>原支持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麦、</a:t>
            </a:r>
            <a:r>
              <a:rPr lang="en-US" altLang="zh-CN" dirty="0"/>
              <a:t>2+1</a:t>
            </a:r>
            <a:r>
              <a:rPr lang="zh-CN" altLang="en-US" dirty="0"/>
              <a:t>麦方案的会议音箱和智能音箱解决方案</a:t>
            </a:r>
            <a:endParaRPr lang="en-US" altLang="zh-CN" dirty="0"/>
          </a:p>
          <a:p>
            <a:pPr lvl="1"/>
            <a:r>
              <a:rPr lang="zh-CN" altLang="en-US" dirty="0"/>
              <a:t>已协商一致，唤醒算法移植完成后，往九音（慧为壳）会议音箱上移植</a:t>
            </a:r>
            <a:r>
              <a:rPr lang="en-US" altLang="zh-CN" dirty="0"/>
              <a:t>4</a:t>
            </a:r>
            <a:r>
              <a:rPr lang="zh-CN" altLang="en-US" dirty="0"/>
              <a:t>麦算法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后续扩展</a:t>
            </a:r>
            <a:endParaRPr lang="en-US" altLang="zh-CN" dirty="0"/>
          </a:p>
          <a:p>
            <a:pPr lvl="1"/>
            <a:r>
              <a:rPr lang="zh-CN" altLang="en-US" dirty="0"/>
              <a:t>针对智慧屏等拾音会议场景应用，该领域的算法解决方案正在一起评估中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6D624-FA11-B0D1-4856-B7B84BAC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43F7-C0EC-521E-740F-C8CFB35A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其他可扩展技术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2805-7057-AECB-DDC5-BF13A121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351338"/>
          </a:xfrm>
        </p:spPr>
        <p:txBody>
          <a:bodyPr/>
          <a:lstStyle/>
          <a:p>
            <a:r>
              <a:rPr lang="zh-CN" altLang="en-US" dirty="0"/>
              <a:t>声纹识别</a:t>
            </a:r>
            <a:endParaRPr lang="en-US" altLang="zh-CN" dirty="0"/>
          </a:p>
          <a:p>
            <a:pPr lvl="1"/>
            <a:r>
              <a:rPr lang="zh-CN" altLang="en-US" dirty="0"/>
              <a:t>应用：</a:t>
            </a:r>
            <a:endParaRPr lang="en-US" altLang="zh-CN" dirty="0"/>
          </a:p>
          <a:p>
            <a:pPr lvl="2"/>
            <a:r>
              <a:rPr lang="zh-CN" altLang="en-US" dirty="0"/>
              <a:t>带</a:t>
            </a:r>
            <a:r>
              <a:rPr lang="en-US" altLang="zh-CN" dirty="0" err="1"/>
              <a:t>WiFi</a:t>
            </a:r>
            <a:r>
              <a:rPr lang="zh-CN" altLang="en-US" dirty="0"/>
              <a:t>等在线模块的产品，用于身份识别的应用</a:t>
            </a:r>
            <a:endParaRPr lang="en-US" altLang="zh-CN" dirty="0"/>
          </a:p>
          <a:p>
            <a:pPr lvl="1"/>
            <a:r>
              <a:rPr lang="zh-CN" altLang="en-US" dirty="0"/>
              <a:t>实现：</a:t>
            </a:r>
            <a:endParaRPr lang="en-US" altLang="zh-CN" dirty="0"/>
          </a:p>
          <a:p>
            <a:pPr lvl="2"/>
            <a:r>
              <a:rPr lang="zh-CN" altLang="en-US" dirty="0"/>
              <a:t>本地做唤醒，唤醒同时将唤醒词发到云端做声纹识别</a:t>
            </a:r>
            <a:endParaRPr lang="en-US" altLang="zh-CN" dirty="0"/>
          </a:p>
          <a:p>
            <a:pPr lvl="1"/>
            <a:r>
              <a:rPr lang="zh-CN" altLang="en-US" dirty="0"/>
              <a:t>可能适用的产品领域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  <a:r>
              <a:rPr lang="zh-CN" altLang="en-US" dirty="0"/>
              <a:t>、手机等声纹锁</a:t>
            </a:r>
            <a:endParaRPr lang="en-US" altLang="zh-CN" dirty="0"/>
          </a:p>
          <a:p>
            <a:pPr lvl="2"/>
            <a:r>
              <a:rPr lang="zh-CN" altLang="en-US" dirty="0"/>
              <a:t>家用电视（或智能遥控器）开关机（家长权限控制）控制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CEBBB9-A479-2EC7-8B4A-6BAE9EA52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9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D4EC9-499D-2309-F350-97AEC362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合作模式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0FB6-EBD3-85BE-C372-52FF7424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算法报价</a:t>
            </a:r>
            <a:endParaRPr lang="en-US" altLang="zh-CN" dirty="0"/>
          </a:p>
          <a:p>
            <a:pPr lvl="1"/>
            <a:r>
              <a:rPr lang="zh-CN" altLang="en-US" dirty="0"/>
              <a:t>透明且价格稳定</a:t>
            </a:r>
            <a:endParaRPr lang="en-US" altLang="zh-CN" dirty="0"/>
          </a:p>
          <a:p>
            <a:pPr lvl="1"/>
            <a:r>
              <a:rPr lang="zh-CN" altLang="en-US" dirty="0"/>
              <a:t>接受九音自行报价（</a:t>
            </a:r>
            <a:r>
              <a:rPr lang="en-US" altLang="zh-CN" dirty="0"/>
              <a:t>DSP+</a:t>
            </a:r>
            <a:r>
              <a:rPr lang="zh-CN" altLang="en-US" dirty="0"/>
              <a:t>算法），算法商不参与终端报价</a:t>
            </a:r>
            <a:endParaRPr lang="en-US" altLang="zh-CN" dirty="0"/>
          </a:p>
          <a:p>
            <a:pPr lvl="1"/>
            <a:r>
              <a:rPr lang="zh-CN" altLang="en-US" dirty="0"/>
              <a:t>算法商会协助推广，该模式下算法商会自行报价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开发合作</a:t>
            </a:r>
            <a:endParaRPr lang="en-US" altLang="zh-CN" dirty="0"/>
          </a:p>
          <a:p>
            <a:pPr lvl="1"/>
            <a:r>
              <a:rPr lang="zh-CN" altLang="en-US" dirty="0"/>
              <a:t>不涉及深度新功能开发，不收取</a:t>
            </a:r>
            <a:r>
              <a:rPr lang="en-US" altLang="zh-CN" dirty="0"/>
              <a:t>NRE</a:t>
            </a:r>
            <a:r>
              <a:rPr lang="zh-CN" altLang="en-US" dirty="0"/>
              <a:t>费用</a:t>
            </a:r>
            <a:endParaRPr lang="en-US" altLang="zh-CN" dirty="0"/>
          </a:p>
          <a:p>
            <a:pPr lvl="1"/>
            <a:r>
              <a:rPr lang="zh-CN" altLang="en-US" dirty="0"/>
              <a:t>九音可以直接使用算法对接客户，算法商可完全不出面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FED96-6582-492F-CA98-B4E74EDF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501</Words>
  <Application>Microsoft Office PowerPoint</Application>
  <PresentationFormat>宽屏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第三方算法配合规划</vt:lpstr>
      <vt:lpstr>可合作的产品领域</vt:lpstr>
      <vt:lpstr>IoT —离线语音识别&amp;控制</vt:lpstr>
      <vt:lpstr>IoT —离线语音识别&amp;控制</vt:lpstr>
      <vt:lpstr>拾音器</vt:lpstr>
      <vt:lpstr>会议音箱</vt:lpstr>
      <vt:lpstr>其他可扩展技术</vt:lpstr>
      <vt:lpstr>合作模式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93</cp:revision>
  <dcterms:created xsi:type="dcterms:W3CDTF">2023-03-15T03:21:10Z</dcterms:created>
  <dcterms:modified xsi:type="dcterms:W3CDTF">2023-03-21T07:23:15Z</dcterms:modified>
</cp:coreProperties>
</file>