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3BAD3-2CF2-44B2-93BB-D277AE04E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0AA349-8CD9-4DB6-A36D-CB3589CA5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4C73F-8524-4A27-883D-F2C280EC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77-0EDA-4BCA-9983-1373DC77F974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82204-2FB9-4F38-BCE0-830736F7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96B61-3A49-4EA9-BF18-18DF6004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6F3F-A7A9-4CDA-ADC5-F756621FC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43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6B22-68ED-441A-A542-50768F26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AB18C7-33E8-4C23-8C12-DBF455232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C6B3D-A532-4A2A-A45E-F9F70706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77-0EDA-4BCA-9983-1373DC77F974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0325C-B47B-43FD-A3CF-19AEB98C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8E567-B258-4034-BCAD-9B732687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6F3F-A7A9-4CDA-ADC5-F756621FC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33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265ED8-F8A5-4FBD-A92B-3AF169CF0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BC6A0A-F82F-44E3-A253-AC697710D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A1DB7-0006-4ECC-9923-85579937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77-0EDA-4BCA-9983-1373DC77F974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FF293D-CEDE-4242-BC33-F234E04B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AEE70-2ABC-4B17-981B-F3D7DCC5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6F3F-A7A9-4CDA-ADC5-F756621FC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11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92454" y="6356350"/>
            <a:ext cx="2743200" cy="365125"/>
          </a:xfrm>
        </p:spPr>
        <p:txBody>
          <a:bodyPr/>
          <a:lstStyle/>
          <a:p>
            <a:fld id="{0D031EE0-C5E4-41AC-AF7C-BA8AF86370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A5C5B3-1C09-4757-BEBB-113A6F907B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9" t="22064" r="34607" b="40728"/>
          <a:stretch/>
        </p:blipFill>
        <p:spPr>
          <a:xfrm>
            <a:off x="11248816" y="304325"/>
            <a:ext cx="686838" cy="6388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685077-1AB5-4382-840E-EA23C9C1F8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2" y="6339125"/>
            <a:ext cx="1313895" cy="3823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D1DAB8F-35D9-4D6E-B4FF-AAD399C12A47}"/>
              </a:ext>
            </a:extLst>
          </p:cNvPr>
          <p:cNvSpPr/>
          <p:nvPr userDrawn="1"/>
        </p:nvSpPr>
        <p:spPr>
          <a:xfrm>
            <a:off x="570428" y="393351"/>
            <a:ext cx="97971" cy="510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0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8C29A-36BB-449D-8350-33B344B0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2F1D0-B15E-4F3B-8E7E-506B012BB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FF49A-5057-40E4-9A5A-81FC8B5D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77-0EDA-4BCA-9983-1373DC77F974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6076C-C45D-4880-B832-C06FDF90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6417C-1071-4ECB-B02E-9E9C55E6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6F3F-A7A9-4CDA-ADC5-F756621FC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42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76FAE-4F23-4070-BC36-697A17E7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F3933-47E5-479A-84C0-E676002D6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DED10-60B0-499A-BFBC-5551ED48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77-0EDA-4BCA-9983-1373DC77F974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1A6C6-5766-47D6-AB8B-1CC16FBA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07950-4027-4F20-8181-00ED0482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6F3F-A7A9-4CDA-ADC5-F756621FC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1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589FD-B3F1-4B5A-AFE8-D9F85431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856FE-6301-4D05-9A5C-984205D43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341F65-4700-4D4B-87E3-F9A841F7E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5C30D8-B562-4372-9CE5-3950BE40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77-0EDA-4BCA-9983-1373DC77F974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325A77-AD93-46E1-9970-EB02B6DF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89D96-8D9B-450C-80B6-68C71321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6F3F-A7A9-4CDA-ADC5-F756621FC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8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2CA32-C494-4471-9F9B-01A76EB4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299510-8161-46C4-A196-AE836D5D6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C7E32F-99F3-4292-9FDB-081592E6E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C7341F-B8E3-4371-B403-1B538505B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607D84-464E-4DDD-ACC8-F12122B14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642C26-7371-44CA-88FB-9B89DC35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77-0EDA-4BCA-9983-1373DC77F974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F4C4FA-2ECD-4F30-9CC8-4C731451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EA4A13-AD7C-4EF5-A0EC-CCDDA603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6F3F-A7A9-4CDA-ADC5-F756621FC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25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CEB3F-3530-44AE-B103-DFF71F58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A1D51D-3481-4E8B-AA91-973F4004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77-0EDA-4BCA-9983-1373DC77F974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989641-974D-43F3-A3AA-D73FCE27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172665-5765-4242-AAAA-6ECA96AB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6F3F-A7A9-4CDA-ADC5-F756621FC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5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7F59FD-8CB4-4D3C-B86F-5D117B20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77-0EDA-4BCA-9983-1373DC77F974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BA2D59-D915-46AF-BF22-1CF1E2B9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F208CE-CA0E-4FFB-98C6-C3822448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6F3F-A7A9-4CDA-ADC5-F756621FC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2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416B7-9538-4ABE-93D1-9FAC160F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7C874-9B51-45EC-BAF4-10574E2E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F9576C-E7E8-47CE-962E-536281AA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2D8968-D984-49DE-9346-CA8DB6B5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77-0EDA-4BCA-9983-1373DC77F974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57DDDF-188E-467A-8422-C4961A01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8E60F3-1E2C-48D7-BDAF-109DB5FE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6F3F-A7A9-4CDA-ADC5-F756621FC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86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4091A-ABF8-4B1B-B992-BDC35F3D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584475-1095-463A-9142-92017C884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F5ACA3-C079-4E6A-84F1-3608704D9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59260A-7BD0-45C8-94F3-8BD7DBAD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77-0EDA-4BCA-9983-1373DC77F974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82099-A59F-4C33-8BD8-A8612AB3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31A2D2-A366-46EC-AEEF-6C617C8C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6F3F-A7A9-4CDA-ADC5-F756621FC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4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11B8FD-992B-4B4E-B39B-56C22DC2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588C19-50D8-4155-87D3-34518E01B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4A1B9-AE15-48D9-8A9A-DB063E455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1E477-0EDA-4BCA-9983-1373DC77F974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A2A55-EAEE-4DD4-BA8C-3C2DA37D8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34CE8-3D9C-48C4-9806-B79BD39FD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6F3F-A7A9-4CDA-ADC5-F756621FC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4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8DB981-88A4-4E05-BD48-AABE9E8C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1EE0-C5E4-41AC-AF7C-BA8AF86370B8}" type="slidenum">
              <a:rPr lang="en-US" smtClean="0"/>
              <a:t>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0771D9-30B2-4769-98D0-32E4D3CB4FDA}"/>
              </a:ext>
            </a:extLst>
          </p:cNvPr>
          <p:cNvSpPr txBox="1">
            <a:spLocks/>
          </p:cNvSpPr>
          <p:nvPr/>
        </p:nvSpPr>
        <p:spPr>
          <a:xfrm>
            <a:off x="838200" y="446816"/>
            <a:ext cx="10515600" cy="427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Times" pitchFamily="2" charset="0"/>
              </a:rPr>
              <a:t>主要合作伙伴</a:t>
            </a:r>
            <a:endParaRPr lang="en-US" sz="2400" b="1" dirty="0">
              <a:solidFill>
                <a:schemeClr val="tx1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4C07EE-58FC-43EC-9D94-69F68AF4D752}"/>
              </a:ext>
            </a:extLst>
          </p:cNvPr>
          <p:cNvSpPr/>
          <p:nvPr/>
        </p:nvSpPr>
        <p:spPr>
          <a:xfrm>
            <a:off x="11724" y="6321084"/>
            <a:ext cx="1577082" cy="51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B9B9E3EB-402C-4E1A-806F-19A0A7CF33A4}"/>
              </a:ext>
            </a:extLst>
          </p:cNvPr>
          <p:cNvSpPr txBox="1"/>
          <p:nvPr/>
        </p:nvSpPr>
        <p:spPr>
          <a:xfrm>
            <a:off x="96145" y="6343971"/>
            <a:ext cx="1933222" cy="513601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normalizeH="0" baseline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FillTx/>
                <a:latin typeface="微软雅黑" pitchFamily="34" charset="-122"/>
                <a:ea typeface="微软雅黑" pitchFamily="34" charset="-122"/>
                <a:sym typeface="Helvetica Neue"/>
              </a:rPr>
              <a:t>Confidential</a:t>
            </a:r>
            <a:endParaRPr kumimoji="0" lang="zh-CN" altLang="en-US" sz="2400" b="0" i="0" u="none" strike="noStrike" normalizeH="0" baseline="0" dirty="0">
              <a:ln w="18415" cmpd="sng">
                <a:noFill/>
                <a:prstDash val="solid"/>
              </a:ln>
              <a:solidFill>
                <a:srgbClr val="FFFFFF"/>
              </a:solidFill>
              <a:uFillTx/>
              <a:latin typeface="微软雅黑" pitchFamily="34" charset="-122"/>
              <a:ea typeface="微软雅黑" pitchFamily="34" charset="-122"/>
              <a:sym typeface="Helvetica Neue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8840835-370B-4BCB-940A-AF200978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69" y="1701856"/>
            <a:ext cx="2057073" cy="1535329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267A378-6624-441F-8572-E8ABC9843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890" y="1701854"/>
            <a:ext cx="2057074" cy="1535329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AA0458E-A5DF-48AA-9B77-0F3A3191E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324" y="1701855"/>
            <a:ext cx="2057073" cy="1535328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3B5DDC7-F40A-4A36-B7B7-604867B40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890" y="3822991"/>
            <a:ext cx="2013083" cy="1535329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F1DA599-E120-48E2-B249-8B4FD2CA5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269" y="3823000"/>
            <a:ext cx="2038059" cy="1535329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EEA52D7-E809-414E-9ABE-F49CC86C01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6757" y="1701855"/>
            <a:ext cx="2057073" cy="1535328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F397C97-EE0C-4D70-BD9E-9132D7C598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6757" y="3822987"/>
            <a:ext cx="2057073" cy="1535333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BF9A585-66E0-4966-AD35-77747C2765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9190" y="1701855"/>
            <a:ext cx="2057073" cy="1535328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C5B106AD-7952-4EC7-8543-944010FB89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3884" y="3822991"/>
            <a:ext cx="2035447" cy="1535333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35AE73A-5D92-407B-9294-AD5D52E310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59190" y="3822986"/>
            <a:ext cx="2057073" cy="1535333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298979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Times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兆威 朱</dc:creator>
  <cp:lastModifiedBy>兆威 朱</cp:lastModifiedBy>
  <cp:revision>2</cp:revision>
  <dcterms:created xsi:type="dcterms:W3CDTF">2021-11-24T02:17:46Z</dcterms:created>
  <dcterms:modified xsi:type="dcterms:W3CDTF">2021-12-14T08:26:01Z</dcterms:modified>
</cp:coreProperties>
</file>