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7D892-1F61-4F54-A0DE-F9D2392E7A8D}" type="doc">
      <dgm:prSet loTypeId="urn:microsoft.com/office/officeart/2005/8/layout/cycle8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C5FCCC3-490A-4F29-9AD3-4244A28D4CF7}">
      <dgm:prSet custT="1"/>
      <dgm:spPr/>
      <dgm:t>
        <a:bodyPr/>
        <a:lstStyle/>
        <a:p>
          <a:r>
            <a:rPr lang="en-US" altLang="zh-CN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•</a:t>
          </a:r>
          <a:r>
            <a: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音频播放</a:t>
          </a:r>
          <a:endParaRPr lang="en-US" altLang="zh-CN" sz="1400" b="1" dirty="0">
            <a:latin typeface="华文新魏" panose="02010800040101010101" pitchFamily="2" charset="-122"/>
            <a:ea typeface="华文新魏" panose="02010800040101010101" pitchFamily="2" charset="-122"/>
          </a:endParaRPr>
        </a:p>
        <a:p>
          <a:r>
            <a: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增强音效</a:t>
          </a:r>
          <a:endParaRPr lang="zh-CN" altLang="en-US" sz="14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46434709-B37E-408F-98C4-C98CE0E0BDA7}" type="parTrans" cxnId="{F8985F69-6A13-41B6-B39A-F7D13A1BBF41}">
      <dgm:prSet/>
      <dgm:spPr/>
      <dgm:t>
        <a:bodyPr/>
        <a:lstStyle/>
        <a:p>
          <a:endParaRPr lang="zh-CN" altLang="en-US"/>
        </a:p>
      </dgm:t>
    </dgm:pt>
    <dgm:pt modelId="{E6D5976D-4AF2-4938-9033-EFED21E29FA7}" type="sibTrans" cxnId="{F8985F69-6A13-41B6-B39A-F7D13A1BBF41}">
      <dgm:prSet/>
      <dgm:spPr/>
      <dgm:t>
        <a:bodyPr/>
        <a:lstStyle/>
        <a:p>
          <a:endParaRPr lang="zh-CN" altLang="en-US"/>
        </a:p>
      </dgm:t>
    </dgm:pt>
    <dgm:pt modelId="{AA1DC333-C80A-4E6F-AF62-ED4A15B95B31}">
      <dgm:prSet custT="1"/>
      <dgm:spPr/>
      <dgm:t>
        <a:bodyPr/>
        <a:lstStyle/>
        <a:p>
          <a:r>
            <a:rPr lang="zh-CN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•</a:t>
          </a:r>
          <a:r>
            <a: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语音处理</a:t>
          </a:r>
          <a:endParaRPr lang="en-US" altLang="zh-CN" sz="1400" b="1" dirty="0">
            <a:latin typeface="华文新魏" panose="02010800040101010101" pitchFamily="2" charset="-122"/>
            <a:ea typeface="华文新魏" panose="02010800040101010101" pitchFamily="2" charset="-122"/>
          </a:endParaRPr>
        </a:p>
        <a:p>
          <a:r>
            <a: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增强交流</a:t>
          </a:r>
          <a:endParaRPr lang="zh-CN" sz="14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79DDD5F4-E607-4E8F-94B8-01832D6DB808}" type="parTrans" cxnId="{BEF88164-AFBC-49DA-A281-EC0D350AD09F}">
      <dgm:prSet/>
      <dgm:spPr/>
      <dgm:t>
        <a:bodyPr/>
        <a:lstStyle/>
        <a:p>
          <a:endParaRPr lang="zh-CN" altLang="en-US"/>
        </a:p>
      </dgm:t>
    </dgm:pt>
    <dgm:pt modelId="{EE0A0D0F-E51B-4B2F-935B-FF1F2108C70B}" type="sibTrans" cxnId="{BEF88164-AFBC-49DA-A281-EC0D350AD09F}">
      <dgm:prSet/>
      <dgm:spPr/>
      <dgm:t>
        <a:bodyPr/>
        <a:lstStyle/>
        <a:p>
          <a:endParaRPr lang="zh-CN" altLang="en-US"/>
        </a:p>
      </dgm:t>
    </dgm:pt>
    <dgm:pt modelId="{0C64F0E9-D13D-49BC-815B-420227FA37FE}">
      <dgm:prSet custT="1"/>
      <dgm:spPr/>
      <dgm:t>
        <a:bodyPr/>
        <a:lstStyle/>
        <a:p>
          <a:r>
            <a:rPr lang="zh-CN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•物联网</a:t>
          </a:r>
          <a:r>
            <a:rPr lang="en-US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IoT</a:t>
          </a:r>
        </a:p>
        <a:p>
          <a:r>
            <a: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人机交互</a:t>
          </a:r>
          <a:endParaRPr lang="en-US" altLang="zh-CN" sz="1400" b="1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395FB5CB-083B-411F-A996-1CD9E2E73579}" type="parTrans" cxnId="{5EBDEA1D-4A55-4107-B990-6129BDE2F8F5}">
      <dgm:prSet/>
      <dgm:spPr/>
      <dgm:t>
        <a:bodyPr/>
        <a:lstStyle/>
        <a:p>
          <a:endParaRPr lang="zh-CN" altLang="en-US"/>
        </a:p>
      </dgm:t>
    </dgm:pt>
    <dgm:pt modelId="{0A8800CA-6F8D-4331-9958-EEBAE537C6E0}" type="sibTrans" cxnId="{5EBDEA1D-4A55-4107-B990-6129BDE2F8F5}">
      <dgm:prSet/>
      <dgm:spPr/>
      <dgm:t>
        <a:bodyPr/>
        <a:lstStyle/>
        <a:p>
          <a:endParaRPr lang="zh-CN" altLang="en-US"/>
        </a:p>
      </dgm:t>
    </dgm:pt>
    <dgm:pt modelId="{D1FC8D12-A143-4BB3-83A2-D39C7BBD4B49}">
      <dgm:prSet custT="1"/>
      <dgm:spPr/>
      <dgm:t>
        <a:bodyPr/>
        <a:lstStyle/>
        <a:p>
          <a:r>
            <a:rPr lang="zh-CN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•主动降噪</a:t>
          </a:r>
          <a:endParaRPr lang="en-US" altLang="zh-CN" sz="1400" b="1" dirty="0">
            <a:latin typeface="华文新魏" panose="02010800040101010101" pitchFamily="2" charset="-122"/>
            <a:ea typeface="华文新魏" panose="02010800040101010101" pitchFamily="2" charset="-122"/>
          </a:endParaRPr>
        </a:p>
        <a:p>
          <a:r>
            <a:rPr lang="zh-CN" altLang="en-US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听力保护</a:t>
          </a:r>
          <a:endParaRPr lang="zh-CN" sz="14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9A65D7E7-4DAB-4456-826D-02648095A3EA}" type="parTrans" cxnId="{C00A7991-CDD0-4A5D-BA7B-AE43590479F7}">
      <dgm:prSet/>
      <dgm:spPr/>
      <dgm:t>
        <a:bodyPr/>
        <a:lstStyle/>
        <a:p>
          <a:endParaRPr lang="zh-CN" altLang="en-US"/>
        </a:p>
      </dgm:t>
    </dgm:pt>
    <dgm:pt modelId="{802A71E3-1600-4A17-A858-5CDEE5C8DF9E}" type="sibTrans" cxnId="{C00A7991-CDD0-4A5D-BA7B-AE43590479F7}">
      <dgm:prSet/>
      <dgm:spPr/>
      <dgm:t>
        <a:bodyPr/>
        <a:lstStyle/>
        <a:p>
          <a:endParaRPr lang="zh-CN" altLang="en-US"/>
        </a:p>
      </dgm:t>
    </dgm:pt>
    <dgm:pt modelId="{F061920E-9477-419A-8CED-929EA35F89F7}">
      <dgm:prSet custT="1"/>
      <dgm:spPr/>
      <dgm:t>
        <a:bodyPr/>
        <a:lstStyle/>
        <a:p>
          <a:r>
            <a:rPr lang="en-US" altLang="zh-CN" sz="14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•</a:t>
          </a:r>
          <a:r>
            <a:rPr lang="zh-CN" altLang="en-US" sz="14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特种行业</a:t>
          </a:r>
          <a:br>
            <a:rPr lang="en-US" altLang="zh-CN" sz="14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</a:br>
          <a:r>
            <a:rPr lang="zh-CN" altLang="en-US" sz="14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超强噪音背景下的无障碍通话</a:t>
          </a:r>
          <a:endParaRPr lang="zh-CN" altLang="en-US" sz="1400" dirty="0">
            <a:solidFill>
              <a:schemeClr val="bg1"/>
            </a:solidFill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0EED487D-BC91-47A0-BA3E-5EF58D23BA52}" type="parTrans" cxnId="{7A556CDE-7010-4F2A-80C9-3ED971D367E9}">
      <dgm:prSet/>
      <dgm:spPr/>
      <dgm:t>
        <a:bodyPr/>
        <a:lstStyle/>
        <a:p>
          <a:endParaRPr lang="zh-CN" altLang="en-US"/>
        </a:p>
      </dgm:t>
    </dgm:pt>
    <dgm:pt modelId="{25EBAB70-B620-4870-BA3B-152D10176B3A}" type="sibTrans" cxnId="{7A556CDE-7010-4F2A-80C9-3ED971D367E9}">
      <dgm:prSet/>
      <dgm:spPr/>
      <dgm:t>
        <a:bodyPr/>
        <a:lstStyle/>
        <a:p>
          <a:endParaRPr lang="zh-CN" altLang="en-US"/>
        </a:p>
      </dgm:t>
    </dgm:pt>
    <dgm:pt modelId="{39A24E13-A900-45E7-9519-C27EF2CC7C4D}">
      <dgm:prSet custT="1"/>
      <dgm:spPr/>
      <dgm:t>
        <a:bodyPr/>
        <a:lstStyle/>
        <a:p>
          <a:r>
            <a:rPr lang="zh-CN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•监测（生理特征）</a:t>
          </a:r>
          <a:endParaRPr lang="en-US" altLang="zh-CN" sz="1400" b="1" dirty="0">
            <a:latin typeface="华文新魏" panose="02010800040101010101" pitchFamily="2" charset="-122"/>
            <a:ea typeface="华文新魏" panose="02010800040101010101" pitchFamily="2" charset="-122"/>
          </a:endParaRPr>
        </a:p>
        <a:p>
          <a:r>
            <a:rPr lang="zh-CN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运动</a:t>
          </a:r>
          <a:endParaRPr lang="en-US" altLang="zh-CN" sz="1400" b="1" dirty="0">
            <a:latin typeface="华文新魏" panose="02010800040101010101" pitchFamily="2" charset="-122"/>
            <a:ea typeface="华文新魏" panose="02010800040101010101" pitchFamily="2" charset="-122"/>
          </a:endParaRPr>
        </a:p>
        <a:p>
          <a:r>
            <a:rPr lang="zh-CN" sz="1400" b="1" dirty="0">
              <a:latin typeface="华文新魏" panose="02010800040101010101" pitchFamily="2" charset="-122"/>
              <a:ea typeface="华文新魏" panose="02010800040101010101" pitchFamily="2" charset="-122"/>
            </a:rPr>
            <a:t>医疗</a:t>
          </a:r>
          <a:endParaRPr lang="zh-CN" sz="14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C117A857-2A91-45D1-9A8D-09A6A2045855}" type="parTrans" cxnId="{0335250E-5BD0-4252-9FF7-051012CD496E}">
      <dgm:prSet/>
      <dgm:spPr/>
      <dgm:t>
        <a:bodyPr/>
        <a:lstStyle/>
        <a:p>
          <a:endParaRPr lang="zh-CN" altLang="en-US"/>
        </a:p>
      </dgm:t>
    </dgm:pt>
    <dgm:pt modelId="{62880786-839B-4EE5-823C-F0B9DA30BB0A}" type="sibTrans" cxnId="{0335250E-5BD0-4252-9FF7-051012CD496E}">
      <dgm:prSet/>
      <dgm:spPr/>
      <dgm:t>
        <a:bodyPr/>
        <a:lstStyle/>
        <a:p>
          <a:endParaRPr lang="zh-CN" altLang="en-US"/>
        </a:p>
      </dgm:t>
    </dgm:pt>
    <dgm:pt modelId="{BF46C0F5-4D14-4DC4-AAAF-9210E3204D6D}" type="pres">
      <dgm:prSet presAssocID="{8727D892-1F61-4F54-A0DE-F9D2392E7A8D}" presName="compositeShape" presStyleCnt="0">
        <dgm:presLayoutVars>
          <dgm:chMax val="7"/>
          <dgm:dir/>
          <dgm:resizeHandles val="exact"/>
        </dgm:presLayoutVars>
      </dgm:prSet>
      <dgm:spPr/>
    </dgm:pt>
    <dgm:pt modelId="{FFCA47EA-4C4C-42DF-B3CC-644B033FAC75}" type="pres">
      <dgm:prSet presAssocID="{8727D892-1F61-4F54-A0DE-F9D2392E7A8D}" presName="wedge1" presStyleLbl="node1" presStyleIdx="0" presStyleCnt="6"/>
      <dgm:spPr/>
    </dgm:pt>
    <dgm:pt modelId="{462F6C55-C60E-4CB8-8599-CAD77B642FBF}" type="pres">
      <dgm:prSet presAssocID="{8727D892-1F61-4F54-A0DE-F9D2392E7A8D}" presName="dummy1a" presStyleCnt="0"/>
      <dgm:spPr/>
    </dgm:pt>
    <dgm:pt modelId="{3EB0D187-93B1-47F7-A8F2-8AA1136B056B}" type="pres">
      <dgm:prSet presAssocID="{8727D892-1F61-4F54-A0DE-F9D2392E7A8D}" presName="dummy1b" presStyleCnt="0"/>
      <dgm:spPr/>
    </dgm:pt>
    <dgm:pt modelId="{F5754FEF-907C-4353-BD4E-9F503A203FEF}" type="pres">
      <dgm:prSet presAssocID="{8727D892-1F61-4F54-A0DE-F9D2392E7A8D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269DAE1-E7D9-4369-A688-5F861EEA3692}" type="pres">
      <dgm:prSet presAssocID="{8727D892-1F61-4F54-A0DE-F9D2392E7A8D}" presName="wedge2" presStyleLbl="node1" presStyleIdx="1" presStyleCnt="6"/>
      <dgm:spPr/>
    </dgm:pt>
    <dgm:pt modelId="{49CD838E-C371-410D-B0A7-3BF43C70CACC}" type="pres">
      <dgm:prSet presAssocID="{8727D892-1F61-4F54-A0DE-F9D2392E7A8D}" presName="dummy2a" presStyleCnt="0"/>
      <dgm:spPr/>
    </dgm:pt>
    <dgm:pt modelId="{3246DFC9-CE10-4511-BAF5-EB147E0B7A91}" type="pres">
      <dgm:prSet presAssocID="{8727D892-1F61-4F54-A0DE-F9D2392E7A8D}" presName="dummy2b" presStyleCnt="0"/>
      <dgm:spPr/>
    </dgm:pt>
    <dgm:pt modelId="{7EC24DC4-DF20-4C3B-9BD0-E556ACA4B072}" type="pres">
      <dgm:prSet presAssocID="{8727D892-1F61-4F54-A0DE-F9D2392E7A8D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F4D24DF-6607-43AB-9C34-FFCD86FAFC21}" type="pres">
      <dgm:prSet presAssocID="{8727D892-1F61-4F54-A0DE-F9D2392E7A8D}" presName="wedge3" presStyleLbl="node1" presStyleIdx="2" presStyleCnt="6"/>
      <dgm:spPr/>
    </dgm:pt>
    <dgm:pt modelId="{493B3B63-3A6F-4293-9104-98E656D38D93}" type="pres">
      <dgm:prSet presAssocID="{8727D892-1F61-4F54-A0DE-F9D2392E7A8D}" presName="dummy3a" presStyleCnt="0"/>
      <dgm:spPr/>
    </dgm:pt>
    <dgm:pt modelId="{6AF75CFF-7D32-48BD-84BB-3879A7E2493F}" type="pres">
      <dgm:prSet presAssocID="{8727D892-1F61-4F54-A0DE-F9D2392E7A8D}" presName="dummy3b" presStyleCnt="0"/>
      <dgm:spPr/>
    </dgm:pt>
    <dgm:pt modelId="{D07EBDCB-8651-4CB8-8D08-7BF360DB28FF}" type="pres">
      <dgm:prSet presAssocID="{8727D892-1F61-4F54-A0DE-F9D2392E7A8D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4B6EBFC-8B97-4534-9129-164508ECC25F}" type="pres">
      <dgm:prSet presAssocID="{8727D892-1F61-4F54-A0DE-F9D2392E7A8D}" presName="wedge4" presStyleLbl="node1" presStyleIdx="3" presStyleCnt="6"/>
      <dgm:spPr/>
    </dgm:pt>
    <dgm:pt modelId="{1B8A6AD3-0567-4C27-846D-7CD540F2B935}" type="pres">
      <dgm:prSet presAssocID="{8727D892-1F61-4F54-A0DE-F9D2392E7A8D}" presName="dummy4a" presStyleCnt="0"/>
      <dgm:spPr/>
    </dgm:pt>
    <dgm:pt modelId="{39C2075D-E684-4157-BE83-11A65FAF7000}" type="pres">
      <dgm:prSet presAssocID="{8727D892-1F61-4F54-A0DE-F9D2392E7A8D}" presName="dummy4b" presStyleCnt="0"/>
      <dgm:spPr/>
    </dgm:pt>
    <dgm:pt modelId="{2F2BEF2C-723F-44C8-B27B-2DF1C8DD4130}" type="pres">
      <dgm:prSet presAssocID="{8727D892-1F61-4F54-A0DE-F9D2392E7A8D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8EE1B9A-6B23-44C6-82CA-38B6CA52071B}" type="pres">
      <dgm:prSet presAssocID="{8727D892-1F61-4F54-A0DE-F9D2392E7A8D}" presName="wedge5" presStyleLbl="node1" presStyleIdx="4" presStyleCnt="6"/>
      <dgm:spPr/>
    </dgm:pt>
    <dgm:pt modelId="{0E702DA9-3826-408A-A970-D530A1A05696}" type="pres">
      <dgm:prSet presAssocID="{8727D892-1F61-4F54-A0DE-F9D2392E7A8D}" presName="dummy5a" presStyleCnt="0"/>
      <dgm:spPr/>
    </dgm:pt>
    <dgm:pt modelId="{2033298E-27AF-4C1B-B08F-6A73CDCD823B}" type="pres">
      <dgm:prSet presAssocID="{8727D892-1F61-4F54-A0DE-F9D2392E7A8D}" presName="dummy5b" presStyleCnt="0"/>
      <dgm:spPr/>
    </dgm:pt>
    <dgm:pt modelId="{8EFAA87F-C65F-41D2-BD8B-2EA4C8C2492D}" type="pres">
      <dgm:prSet presAssocID="{8727D892-1F61-4F54-A0DE-F9D2392E7A8D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C172E5-7C75-41AD-AF17-D32F538B5C0B}" type="pres">
      <dgm:prSet presAssocID="{8727D892-1F61-4F54-A0DE-F9D2392E7A8D}" presName="wedge6" presStyleLbl="node1" presStyleIdx="5" presStyleCnt="6"/>
      <dgm:spPr/>
    </dgm:pt>
    <dgm:pt modelId="{8D563EB6-6976-41D5-9036-C56B3DF55D81}" type="pres">
      <dgm:prSet presAssocID="{8727D892-1F61-4F54-A0DE-F9D2392E7A8D}" presName="dummy6a" presStyleCnt="0"/>
      <dgm:spPr/>
    </dgm:pt>
    <dgm:pt modelId="{57E1863F-61B1-4EB4-9706-B74DCAF493FB}" type="pres">
      <dgm:prSet presAssocID="{8727D892-1F61-4F54-A0DE-F9D2392E7A8D}" presName="dummy6b" presStyleCnt="0"/>
      <dgm:spPr/>
    </dgm:pt>
    <dgm:pt modelId="{5D4DADB2-03CD-4D20-812B-C9029882FBD6}" type="pres">
      <dgm:prSet presAssocID="{8727D892-1F61-4F54-A0DE-F9D2392E7A8D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F62ADD9A-7CEB-48EB-A19E-4CDBED259C8E}" type="pres">
      <dgm:prSet presAssocID="{E6D5976D-4AF2-4938-9033-EFED21E29FA7}" presName="arrowWedge1" presStyleLbl="fgSibTrans2D1" presStyleIdx="0" presStyleCnt="6"/>
      <dgm:spPr/>
    </dgm:pt>
    <dgm:pt modelId="{6F7A864F-C32F-4D4B-96BA-B17B256858F3}" type="pres">
      <dgm:prSet presAssocID="{EE0A0D0F-E51B-4B2F-935B-FF1F2108C70B}" presName="arrowWedge2" presStyleLbl="fgSibTrans2D1" presStyleIdx="1" presStyleCnt="6"/>
      <dgm:spPr/>
    </dgm:pt>
    <dgm:pt modelId="{94A21827-F2DA-410B-956C-C1CB28F04A21}" type="pres">
      <dgm:prSet presAssocID="{0A8800CA-6F8D-4331-9958-EEBAE537C6E0}" presName="arrowWedge3" presStyleLbl="fgSibTrans2D1" presStyleIdx="2" presStyleCnt="6"/>
      <dgm:spPr/>
    </dgm:pt>
    <dgm:pt modelId="{881C3736-3818-434E-8FED-1DDBA4F0017D}" type="pres">
      <dgm:prSet presAssocID="{802A71E3-1600-4A17-A858-5CDEE5C8DF9E}" presName="arrowWedge4" presStyleLbl="fgSibTrans2D1" presStyleIdx="3" presStyleCnt="6"/>
      <dgm:spPr/>
    </dgm:pt>
    <dgm:pt modelId="{AB833DF5-339B-47B9-AF01-D9034EA4041C}" type="pres">
      <dgm:prSet presAssocID="{25EBAB70-B620-4870-BA3B-152D10176B3A}" presName="arrowWedge5" presStyleLbl="fgSibTrans2D1" presStyleIdx="4" presStyleCnt="6"/>
      <dgm:spPr/>
    </dgm:pt>
    <dgm:pt modelId="{EFA4CCBF-FAF5-49F9-8428-4BD400673B71}" type="pres">
      <dgm:prSet presAssocID="{62880786-839B-4EE5-823C-F0B9DA30BB0A}" presName="arrowWedge6" presStyleLbl="fgSibTrans2D1" presStyleIdx="5" presStyleCnt="6"/>
      <dgm:spPr/>
    </dgm:pt>
  </dgm:ptLst>
  <dgm:cxnLst>
    <dgm:cxn modelId="{E6BE4D0C-413D-4AD9-A2AD-D480B6D9E4E5}" type="presOf" srcId="{CC5FCCC3-490A-4F29-9AD3-4244A28D4CF7}" destId="{F5754FEF-907C-4353-BD4E-9F503A203FEF}" srcOrd="1" destOrd="0" presId="urn:microsoft.com/office/officeart/2005/8/layout/cycle8"/>
    <dgm:cxn modelId="{0335250E-5BD0-4252-9FF7-051012CD496E}" srcId="{8727D892-1F61-4F54-A0DE-F9D2392E7A8D}" destId="{39A24E13-A900-45E7-9519-C27EF2CC7C4D}" srcOrd="5" destOrd="0" parTransId="{C117A857-2A91-45D1-9A8D-09A6A2045855}" sibTransId="{62880786-839B-4EE5-823C-F0B9DA30BB0A}"/>
    <dgm:cxn modelId="{5EBDEA1D-4A55-4107-B990-6129BDE2F8F5}" srcId="{8727D892-1F61-4F54-A0DE-F9D2392E7A8D}" destId="{0C64F0E9-D13D-49BC-815B-420227FA37FE}" srcOrd="2" destOrd="0" parTransId="{395FB5CB-083B-411F-A996-1CD9E2E73579}" sibTransId="{0A8800CA-6F8D-4331-9958-EEBAE537C6E0}"/>
    <dgm:cxn modelId="{7E42F51F-9A9A-4AFE-82C0-BD7EC5373E1F}" type="presOf" srcId="{D1FC8D12-A143-4BB3-83A2-D39C7BBD4B49}" destId="{04B6EBFC-8B97-4534-9129-164508ECC25F}" srcOrd="0" destOrd="0" presId="urn:microsoft.com/office/officeart/2005/8/layout/cycle8"/>
    <dgm:cxn modelId="{31A36D3E-4B0E-45CE-9D1D-AC2D6296EB31}" type="presOf" srcId="{AA1DC333-C80A-4E6F-AF62-ED4A15B95B31}" destId="{7EC24DC4-DF20-4C3B-9BD0-E556ACA4B072}" srcOrd="1" destOrd="0" presId="urn:microsoft.com/office/officeart/2005/8/layout/cycle8"/>
    <dgm:cxn modelId="{BEF88164-AFBC-49DA-A281-EC0D350AD09F}" srcId="{8727D892-1F61-4F54-A0DE-F9D2392E7A8D}" destId="{AA1DC333-C80A-4E6F-AF62-ED4A15B95B31}" srcOrd="1" destOrd="0" parTransId="{79DDD5F4-E607-4E8F-94B8-01832D6DB808}" sibTransId="{EE0A0D0F-E51B-4B2F-935B-FF1F2108C70B}"/>
    <dgm:cxn modelId="{F8985F69-6A13-41B6-B39A-F7D13A1BBF41}" srcId="{8727D892-1F61-4F54-A0DE-F9D2392E7A8D}" destId="{CC5FCCC3-490A-4F29-9AD3-4244A28D4CF7}" srcOrd="0" destOrd="0" parTransId="{46434709-B37E-408F-98C4-C98CE0E0BDA7}" sibTransId="{E6D5976D-4AF2-4938-9033-EFED21E29FA7}"/>
    <dgm:cxn modelId="{02A0FC72-4D3F-43D8-BB28-AA6DCAAD92D1}" type="presOf" srcId="{39A24E13-A900-45E7-9519-C27EF2CC7C4D}" destId="{39C172E5-7C75-41AD-AF17-D32F538B5C0B}" srcOrd="0" destOrd="0" presId="urn:microsoft.com/office/officeart/2005/8/layout/cycle8"/>
    <dgm:cxn modelId="{C00A7991-CDD0-4A5D-BA7B-AE43590479F7}" srcId="{8727D892-1F61-4F54-A0DE-F9D2392E7A8D}" destId="{D1FC8D12-A143-4BB3-83A2-D39C7BBD4B49}" srcOrd="3" destOrd="0" parTransId="{9A65D7E7-4DAB-4456-826D-02648095A3EA}" sibTransId="{802A71E3-1600-4A17-A858-5CDEE5C8DF9E}"/>
    <dgm:cxn modelId="{DE6DFE91-791A-4A9C-8C87-EF626AACAD45}" type="presOf" srcId="{0C64F0E9-D13D-49BC-815B-420227FA37FE}" destId="{4F4D24DF-6607-43AB-9C34-FFCD86FAFC21}" srcOrd="0" destOrd="0" presId="urn:microsoft.com/office/officeart/2005/8/layout/cycle8"/>
    <dgm:cxn modelId="{B68EE692-619D-4EFE-A1F2-E6D53513A895}" type="presOf" srcId="{D1FC8D12-A143-4BB3-83A2-D39C7BBD4B49}" destId="{2F2BEF2C-723F-44C8-B27B-2DF1C8DD4130}" srcOrd="1" destOrd="0" presId="urn:microsoft.com/office/officeart/2005/8/layout/cycle8"/>
    <dgm:cxn modelId="{59C22A94-34F0-430D-8EF4-D5B720A5A5DB}" type="presOf" srcId="{F061920E-9477-419A-8CED-929EA35F89F7}" destId="{8EFAA87F-C65F-41D2-BD8B-2EA4C8C2492D}" srcOrd="1" destOrd="0" presId="urn:microsoft.com/office/officeart/2005/8/layout/cycle8"/>
    <dgm:cxn modelId="{7FBDD8AF-A0B4-4E92-8BA4-AEDA4BE32CF7}" type="presOf" srcId="{AA1DC333-C80A-4E6F-AF62-ED4A15B95B31}" destId="{8269DAE1-E7D9-4369-A688-5F861EEA3692}" srcOrd="0" destOrd="0" presId="urn:microsoft.com/office/officeart/2005/8/layout/cycle8"/>
    <dgm:cxn modelId="{F6457AB4-4E66-4267-A865-DAE8F0B72C7F}" type="presOf" srcId="{CC5FCCC3-490A-4F29-9AD3-4244A28D4CF7}" destId="{FFCA47EA-4C4C-42DF-B3CC-644B033FAC75}" srcOrd="0" destOrd="0" presId="urn:microsoft.com/office/officeart/2005/8/layout/cycle8"/>
    <dgm:cxn modelId="{B351D1BB-2D10-486D-8FCA-94AB16BB834B}" type="presOf" srcId="{0C64F0E9-D13D-49BC-815B-420227FA37FE}" destId="{D07EBDCB-8651-4CB8-8D08-7BF360DB28FF}" srcOrd="1" destOrd="0" presId="urn:microsoft.com/office/officeart/2005/8/layout/cycle8"/>
    <dgm:cxn modelId="{4BF7FBD3-5BDE-41F2-ADAF-48543DC3FE59}" type="presOf" srcId="{39A24E13-A900-45E7-9519-C27EF2CC7C4D}" destId="{5D4DADB2-03CD-4D20-812B-C9029882FBD6}" srcOrd="1" destOrd="0" presId="urn:microsoft.com/office/officeart/2005/8/layout/cycle8"/>
    <dgm:cxn modelId="{D51369DC-EEE8-4FA9-A157-15A839BFED35}" type="presOf" srcId="{8727D892-1F61-4F54-A0DE-F9D2392E7A8D}" destId="{BF46C0F5-4D14-4DC4-AAAF-9210E3204D6D}" srcOrd="0" destOrd="0" presId="urn:microsoft.com/office/officeart/2005/8/layout/cycle8"/>
    <dgm:cxn modelId="{7A556CDE-7010-4F2A-80C9-3ED971D367E9}" srcId="{8727D892-1F61-4F54-A0DE-F9D2392E7A8D}" destId="{F061920E-9477-419A-8CED-929EA35F89F7}" srcOrd="4" destOrd="0" parTransId="{0EED487D-BC91-47A0-BA3E-5EF58D23BA52}" sibTransId="{25EBAB70-B620-4870-BA3B-152D10176B3A}"/>
    <dgm:cxn modelId="{85964FF9-3312-42A3-8351-A1B7102E1C36}" type="presOf" srcId="{F061920E-9477-419A-8CED-929EA35F89F7}" destId="{98EE1B9A-6B23-44C6-82CA-38B6CA52071B}" srcOrd="0" destOrd="0" presId="urn:microsoft.com/office/officeart/2005/8/layout/cycle8"/>
    <dgm:cxn modelId="{FC76D21F-D867-4EE9-AE86-176BEDC7BE41}" type="presParOf" srcId="{BF46C0F5-4D14-4DC4-AAAF-9210E3204D6D}" destId="{FFCA47EA-4C4C-42DF-B3CC-644B033FAC75}" srcOrd="0" destOrd="0" presId="urn:microsoft.com/office/officeart/2005/8/layout/cycle8"/>
    <dgm:cxn modelId="{63A489D2-FD4B-4DBD-9B83-428247EBC0E1}" type="presParOf" srcId="{BF46C0F5-4D14-4DC4-AAAF-9210E3204D6D}" destId="{462F6C55-C60E-4CB8-8599-CAD77B642FBF}" srcOrd="1" destOrd="0" presId="urn:microsoft.com/office/officeart/2005/8/layout/cycle8"/>
    <dgm:cxn modelId="{A97E33E1-F0F2-4BAA-AA1A-00CF16CFD2BF}" type="presParOf" srcId="{BF46C0F5-4D14-4DC4-AAAF-9210E3204D6D}" destId="{3EB0D187-93B1-47F7-A8F2-8AA1136B056B}" srcOrd="2" destOrd="0" presId="urn:microsoft.com/office/officeart/2005/8/layout/cycle8"/>
    <dgm:cxn modelId="{FDAA73DB-F04A-4C2C-A26A-75B1FA3B9884}" type="presParOf" srcId="{BF46C0F5-4D14-4DC4-AAAF-9210E3204D6D}" destId="{F5754FEF-907C-4353-BD4E-9F503A203FEF}" srcOrd="3" destOrd="0" presId="urn:microsoft.com/office/officeart/2005/8/layout/cycle8"/>
    <dgm:cxn modelId="{E99046FA-FF14-46A1-A13D-35C0791904D5}" type="presParOf" srcId="{BF46C0F5-4D14-4DC4-AAAF-9210E3204D6D}" destId="{8269DAE1-E7D9-4369-A688-5F861EEA3692}" srcOrd="4" destOrd="0" presId="urn:microsoft.com/office/officeart/2005/8/layout/cycle8"/>
    <dgm:cxn modelId="{FF235E4A-E9E6-45A5-A237-264C77B587B3}" type="presParOf" srcId="{BF46C0F5-4D14-4DC4-AAAF-9210E3204D6D}" destId="{49CD838E-C371-410D-B0A7-3BF43C70CACC}" srcOrd="5" destOrd="0" presId="urn:microsoft.com/office/officeart/2005/8/layout/cycle8"/>
    <dgm:cxn modelId="{97B274C6-A399-4371-91D3-72E2E820F156}" type="presParOf" srcId="{BF46C0F5-4D14-4DC4-AAAF-9210E3204D6D}" destId="{3246DFC9-CE10-4511-BAF5-EB147E0B7A91}" srcOrd="6" destOrd="0" presId="urn:microsoft.com/office/officeart/2005/8/layout/cycle8"/>
    <dgm:cxn modelId="{EE7C42C0-E61A-43E6-B0AB-228EBA95DB12}" type="presParOf" srcId="{BF46C0F5-4D14-4DC4-AAAF-9210E3204D6D}" destId="{7EC24DC4-DF20-4C3B-9BD0-E556ACA4B072}" srcOrd="7" destOrd="0" presId="urn:microsoft.com/office/officeart/2005/8/layout/cycle8"/>
    <dgm:cxn modelId="{A210CDB7-5D69-4C0C-A6EF-5193A60323CF}" type="presParOf" srcId="{BF46C0F5-4D14-4DC4-AAAF-9210E3204D6D}" destId="{4F4D24DF-6607-43AB-9C34-FFCD86FAFC21}" srcOrd="8" destOrd="0" presId="urn:microsoft.com/office/officeart/2005/8/layout/cycle8"/>
    <dgm:cxn modelId="{DFABFD93-2FE0-4DCD-A149-F7178334A32D}" type="presParOf" srcId="{BF46C0F5-4D14-4DC4-AAAF-9210E3204D6D}" destId="{493B3B63-3A6F-4293-9104-98E656D38D93}" srcOrd="9" destOrd="0" presId="urn:microsoft.com/office/officeart/2005/8/layout/cycle8"/>
    <dgm:cxn modelId="{C8F9655A-EC37-4E2F-BC86-94F92E66DBDB}" type="presParOf" srcId="{BF46C0F5-4D14-4DC4-AAAF-9210E3204D6D}" destId="{6AF75CFF-7D32-48BD-84BB-3879A7E2493F}" srcOrd="10" destOrd="0" presId="urn:microsoft.com/office/officeart/2005/8/layout/cycle8"/>
    <dgm:cxn modelId="{5787254B-D3DB-4CA8-96B7-BCEEEC4C8BBE}" type="presParOf" srcId="{BF46C0F5-4D14-4DC4-AAAF-9210E3204D6D}" destId="{D07EBDCB-8651-4CB8-8D08-7BF360DB28FF}" srcOrd="11" destOrd="0" presId="urn:microsoft.com/office/officeart/2005/8/layout/cycle8"/>
    <dgm:cxn modelId="{93EA62FB-21D6-472D-B76B-6524450902D9}" type="presParOf" srcId="{BF46C0F5-4D14-4DC4-AAAF-9210E3204D6D}" destId="{04B6EBFC-8B97-4534-9129-164508ECC25F}" srcOrd="12" destOrd="0" presId="urn:microsoft.com/office/officeart/2005/8/layout/cycle8"/>
    <dgm:cxn modelId="{6653A0F0-A3EF-4644-B06F-9874B8E0115B}" type="presParOf" srcId="{BF46C0F5-4D14-4DC4-AAAF-9210E3204D6D}" destId="{1B8A6AD3-0567-4C27-846D-7CD540F2B935}" srcOrd="13" destOrd="0" presId="urn:microsoft.com/office/officeart/2005/8/layout/cycle8"/>
    <dgm:cxn modelId="{46D42CC0-25E4-45AE-B88D-0BB626F19759}" type="presParOf" srcId="{BF46C0F5-4D14-4DC4-AAAF-9210E3204D6D}" destId="{39C2075D-E684-4157-BE83-11A65FAF7000}" srcOrd="14" destOrd="0" presId="urn:microsoft.com/office/officeart/2005/8/layout/cycle8"/>
    <dgm:cxn modelId="{88B68B06-3902-4E6A-8498-B1BD045851A8}" type="presParOf" srcId="{BF46C0F5-4D14-4DC4-AAAF-9210E3204D6D}" destId="{2F2BEF2C-723F-44C8-B27B-2DF1C8DD4130}" srcOrd="15" destOrd="0" presId="urn:microsoft.com/office/officeart/2005/8/layout/cycle8"/>
    <dgm:cxn modelId="{6D629221-A190-43BE-BA76-D1DA1B5022FF}" type="presParOf" srcId="{BF46C0F5-4D14-4DC4-AAAF-9210E3204D6D}" destId="{98EE1B9A-6B23-44C6-82CA-38B6CA52071B}" srcOrd="16" destOrd="0" presId="urn:microsoft.com/office/officeart/2005/8/layout/cycle8"/>
    <dgm:cxn modelId="{8036D0C4-4325-48D9-9849-EA2A6390AB15}" type="presParOf" srcId="{BF46C0F5-4D14-4DC4-AAAF-9210E3204D6D}" destId="{0E702DA9-3826-408A-A970-D530A1A05696}" srcOrd="17" destOrd="0" presId="urn:microsoft.com/office/officeart/2005/8/layout/cycle8"/>
    <dgm:cxn modelId="{1262CAFE-17F8-482F-8F1B-7C4EA61A500E}" type="presParOf" srcId="{BF46C0F5-4D14-4DC4-AAAF-9210E3204D6D}" destId="{2033298E-27AF-4C1B-B08F-6A73CDCD823B}" srcOrd="18" destOrd="0" presId="urn:microsoft.com/office/officeart/2005/8/layout/cycle8"/>
    <dgm:cxn modelId="{C1FB77C9-C075-466A-9970-76A5FA06B6EF}" type="presParOf" srcId="{BF46C0F5-4D14-4DC4-AAAF-9210E3204D6D}" destId="{8EFAA87F-C65F-41D2-BD8B-2EA4C8C2492D}" srcOrd="19" destOrd="0" presId="urn:microsoft.com/office/officeart/2005/8/layout/cycle8"/>
    <dgm:cxn modelId="{5D01FD72-BAC6-4196-A7FB-6B7F06C8EB4A}" type="presParOf" srcId="{BF46C0F5-4D14-4DC4-AAAF-9210E3204D6D}" destId="{39C172E5-7C75-41AD-AF17-D32F538B5C0B}" srcOrd="20" destOrd="0" presId="urn:microsoft.com/office/officeart/2005/8/layout/cycle8"/>
    <dgm:cxn modelId="{232DC2F4-1F9E-488C-9AC9-6FD478385E0F}" type="presParOf" srcId="{BF46C0F5-4D14-4DC4-AAAF-9210E3204D6D}" destId="{8D563EB6-6976-41D5-9036-C56B3DF55D81}" srcOrd="21" destOrd="0" presId="urn:microsoft.com/office/officeart/2005/8/layout/cycle8"/>
    <dgm:cxn modelId="{9C35EFAE-E4E2-42C8-B78F-001277E782D9}" type="presParOf" srcId="{BF46C0F5-4D14-4DC4-AAAF-9210E3204D6D}" destId="{57E1863F-61B1-4EB4-9706-B74DCAF493FB}" srcOrd="22" destOrd="0" presId="urn:microsoft.com/office/officeart/2005/8/layout/cycle8"/>
    <dgm:cxn modelId="{074EFEED-3BF9-46AC-9BE4-8C8C56DAEA85}" type="presParOf" srcId="{BF46C0F5-4D14-4DC4-AAAF-9210E3204D6D}" destId="{5D4DADB2-03CD-4D20-812B-C9029882FBD6}" srcOrd="23" destOrd="0" presId="urn:microsoft.com/office/officeart/2005/8/layout/cycle8"/>
    <dgm:cxn modelId="{EE1DE1DF-D1A2-43C1-BBD1-73020BD9FFB3}" type="presParOf" srcId="{BF46C0F5-4D14-4DC4-AAAF-9210E3204D6D}" destId="{F62ADD9A-7CEB-48EB-A19E-4CDBED259C8E}" srcOrd="24" destOrd="0" presId="urn:microsoft.com/office/officeart/2005/8/layout/cycle8"/>
    <dgm:cxn modelId="{9EA34E9E-85F0-4300-B3AE-3519F4317C8E}" type="presParOf" srcId="{BF46C0F5-4D14-4DC4-AAAF-9210E3204D6D}" destId="{6F7A864F-C32F-4D4B-96BA-B17B256858F3}" srcOrd="25" destOrd="0" presId="urn:microsoft.com/office/officeart/2005/8/layout/cycle8"/>
    <dgm:cxn modelId="{A90B34BD-8F1F-478A-A8CF-E4289C4CA864}" type="presParOf" srcId="{BF46C0F5-4D14-4DC4-AAAF-9210E3204D6D}" destId="{94A21827-F2DA-410B-956C-C1CB28F04A21}" srcOrd="26" destOrd="0" presId="urn:microsoft.com/office/officeart/2005/8/layout/cycle8"/>
    <dgm:cxn modelId="{EA4E1BEB-696F-4FA5-8B6E-6D2F615E3288}" type="presParOf" srcId="{BF46C0F5-4D14-4DC4-AAAF-9210E3204D6D}" destId="{881C3736-3818-434E-8FED-1DDBA4F0017D}" srcOrd="27" destOrd="0" presId="urn:microsoft.com/office/officeart/2005/8/layout/cycle8"/>
    <dgm:cxn modelId="{4CBB90BB-10C5-45BF-AA40-C5F9B2885799}" type="presParOf" srcId="{BF46C0F5-4D14-4DC4-AAAF-9210E3204D6D}" destId="{AB833DF5-339B-47B9-AF01-D9034EA4041C}" srcOrd="28" destOrd="0" presId="urn:microsoft.com/office/officeart/2005/8/layout/cycle8"/>
    <dgm:cxn modelId="{C7F2AD08-C819-4BD6-ABE1-2ADE0D9D4DD2}" type="presParOf" srcId="{BF46C0F5-4D14-4DC4-AAAF-9210E3204D6D}" destId="{EFA4CCBF-FAF5-49F9-8428-4BD400673B71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1C746A-19F0-49BD-ADCB-F49CACF0054F}" type="doc">
      <dgm:prSet loTypeId="urn:microsoft.com/office/officeart/2005/8/layout/vList6" loCatId="list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A1883FC-F3BF-42B7-B6D3-AF6B3DE1F665}">
      <dgm:prSet custT="1"/>
      <dgm:spPr/>
      <dgm:t>
        <a:bodyPr/>
        <a:lstStyle/>
        <a:p>
          <a:r>
            <a: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rPr>
            <a:t>音效还原补偿技</a:t>
          </a:r>
          <a:r>
            <a: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术</a:t>
          </a:r>
        </a:p>
      </dgm:t>
    </dgm:pt>
    <dgm:pt modelId="{75865C72-DCAC-4CAD-8758-92295ED41A3A}" type="parTrans" cxnId="{3FF0874E-2004-4145-B23F-B26F4E4955EA}">
      <dgm:prSet/>
      <dgm:spPr/>
      <dgm:t>
        <a:bodyPr/>
        <a:lstStyle/>
        <a:p>
          <a:endParaRPr lang="zh-CN" altLang="en-US"/>
        </a:p>
      </dgm:t>
    </dgm:pt>
    <dgm:pt modelId="{21EF700F-B2DC-4867-9210-2ECE69DA9530}" type="sibTrans" cxnId="{3FF0874E-2004-4145-B23F-B26F4E4955EA}">
      <dgm:prSet/>
      <dgm:spPr/>
      <dgm:t>
        <a:bodyPr/>
        <a:lstStyle/>
        <a:p>
          <a:endParaRPr lang="zh-CN" altLang="en-US"/>
        </a:p>
      </dgm:t>
    </dgm:pt>
    <dgm:pt modelId="{A159C85C-0AA1-4774-B960-B32CEDFF7A88}">
      <dgm:prSet custT="1"/>
      <dgm:spPr/>
      <dgm:t>
        <a:bodyPr/>
        <a:lstStyle/>
        <a:p>
          <a:r>
            <a: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rPr>
            <a:t>音频信号放大技术</a:t>
          </a:r>
        </a:p>
      </dgm:t>
    </dgm:pt>
    <dgm:pt modelId="{7341E63E-498A-4179-8733-85033B2FB3E6}" type="parTrans" cxnId="{9C5D6FB6-4791-4A57-B970-5354CE5D599D}">
      <dgm:prSet/>
      <dgm:spPr/>
      <dgm:t>
        <a:bodyPr/>
        <a:lstStyle/>
        <a:p>
          <a:endParaRPr lang="zh-CN" altLang="en-US"/>
        </a:p>
      </dgm:t>
    </dgm:pt>
    <dgm:pt modelId="{8D2A9D87-093A-4545-9A22-8B68CF11C9CF}" type="sibTrans" cxnId="{9C5D6FB6-4791-4A57-B970-5354CE5D599D}">
      <dgm:prSet/>
      <dgm:spPr/>
      <dgm:t>
        <a:bodyPr/>
        <a:lstStyle/>
        <a:p>
          <a:endParaRPr lang="zh-CN" altLang="en-US"/>
        </a:p>
      </dgm:t>
    </dgm:pt>
    <dgm:pt modelId="{CAD4FABE-87CC-4DBD-83BF-A383907BD5DA}">
      <dgm:prSet custT="1"/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耳道音频</a:t>
          </a:r>
          <a:r>
            <a: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rPr>
            <a:t>信号处理技术</a:t>
          </a:r>
        </a:p>
      </dgm:t>
    </dgm:pt>
    <dgm:pt modelId="{CA373496-5E47-48A7-A764-11CD7A016D07}" type="parTrans" cxnId="{67DAB027-89EC-4AFF-BA94-7DEE468EA45D}">
      <dgm:prSet/>
      <dgm:spPr/>
      <dgm:t>
        <a:bodyPr/>
        <a:lstStyle/>
        <a:p>
          <a:endParaRPr lang="zh-CN" altLang="en-US"/>
        </a:p>
      </dgm:t>
    </dgm:pt>
    <dgm:pt modelId="{53966E41-F275-4D7C-9D87-59A561FF819C}" type="sibTrans" cxnId="{67DAB027-89EC-4AFF-BA94-7DEE468EA45D}">
      <dgm:prSet/>
      <dgm:spPr/>
      <dgm:t>
        <a:bodyPr/>
        <a:lstStyle/>
        <a:p>
          <a:endParaRPr lang="zh-CN" altLang="en-US"/>
        </a:p>
      </dgm:t>
    </dgm:pt>
    <dgm:pt modelId="{D8C09B7B-4E49-48DE-B731-F4B47AAF3C7C}">
      <dgm:prSet custT="1"/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复杂环境</a:t>
          </a:r>
          <a:r>
            <a: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rPr>
            <a:t>的拾音技术</a:t>
          </a:r>
        </a:p>
      </dgm:t>
    </dgm:pt>
    <dgm:pt modelId="{D1ABF0D5-A744-45BE-B5A4-5C5CA4416E9D}" type="parTrans" cxnId="{B2D7C8B0-7619-4890-9BFB-5A6239CBF375}">
      <dgm:prSet/>
      <dgm:spPr/>
      <dgm:t>
        <a:bodyPr/>
        <a:lstStyle/>
        <a:p>
          <a:endParaRPr lang="zh-CN" altLang="en-US"/>
        </a:p>
      </dgm:t>
    </dgm:pt>
    <dgm:pt modelId="{69D20077-CFAC-49F7-9DB9-28C63009C1B5}" type="sibTrans" cxnId="{B2D7C8B0-7619-4890-9BFB-5A6239CBF375}">
      <dgm:prSet/>
      <dgm:spPr/>
      <dgm:t>
        <a:bodyPr/>
        <a:lstStyle/>
        <a:p>
          <a:endParaRPr lang="zh-CN" altLang="en-US"/>
        </a:p>
      </dgm:t>
    </dgm:pt>
    <dgm:pt modelId="{CEBB9C38-7EEC-4170-A44E-06628D606FAB}">
      <dgm:prSet custT="1"/>
      <dgm:spPr/>
      <dgm:t>
        <a:bodyPr/>
        <a:lstStyle/>
        <a:p>
          <a:r>
            <a: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rPr>
            <a:t>本地隔离噪音技术</a:t>
          </a:r>
        </a:p>
      </dgm:t>
    </dgm:pt>
    <dgm:pt modelId="{6109C371-E672-4280-873C-030CA9AE3C5E}" type="parTrans" cxnId="{28ADB50D-1877-4F02-8D38-49E1F5302B85}">
      <dgm:prSet/>
      <dgm:spPr/>
      <dgm:t>
        <a:bodyPr/>
        <a:lstStyle/>
        <a:p>
          <a:endParaRPr lang="zh-CN" altLang="en-US"/>
        </a:p>
      </dgm:t>
    </dgm:pt>
    <dgm:pt modelId="{634BEFA1-D54D-44F1-A2D0-D0DDD369E7ED}" type="sibTrans" cxnId="{28ADB50D-1877-4F02-8D38-49E1F5302B85}">
      <dgm:prSet/>
      <dgm:spPr/>
      <dgm:t>
        <a:bodyPr/>
        <a:lstStyle/>
        <a:p>
          <a:endParaRPr lang="zh-CN" altLang="en-US"/>
        </a:p>
      </dgm:t>
    </dgm:pt>
    <dgm:pt modelId="{BA27C5B9-1B96-4BCD-8007-8DDDCAB1035C}">
      <dgm:prSet custT="1"/>
      <dgm:spPr/>
      <dgm:t>
        <a:bodyPr/>
        <a:lstStyle/>
        <a:p>
          <a:r>
            <a: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rPr>
            <a:t>生理特征监测技术</a:t>
          </a:r>
        </a:p>
      </dgm:t>
    </dgm:pt>
    <dgm:pt modelId="{737FB6D6-3C28-4A72-A897-D3FCF72E8A0A}" type="parTrans" cxnId="{7C0E1D0C-E1C2-46C5-804A-DE5F4AAE9720}">
      <dgm:prSet/>
      <dgm:spPr/>
      <dgm:t>
        <a:bodyPr/>
        <a:lstStyle/>
        <a:p>
          <a:endParaRPr lang="zh-CN" altLang="en-US"/>
        </a:p>
      </dgm:t>
    </dgm:pt>
    <dgm:pt modelId="{1CD336DB-14B6-4ED5-B336-1CBD11A2CF43}" type="sibTrans" cxnId="{7C0E1D0C-E1C2-46C5-804A-DE5F4AAE9720}">
      <dgm:prSet/>
      <dgm:spPr/>
      <dgm:t>
        <a:bodyPr/>
        <a:lstStyle/>
        <a:p>
          <a:endParaRPr lang="zh-CN" altLang="en-US"/>
        </a:p>
      </dgm:t>
    </dgm:pt>
    <dgm:pt modelId="{8B96E917-6CE2-4F6D-B525-7F4A53FEDB4A}">
      <dgm:prSet custT="1"/>
      <dgm:spPr/>
      <dgm:t>
        <a:bodyPr anchor="ctr"/>
        <a:lstStyle/>
        <a:p>
          <a:pPr algn="ctr"/>
          <a:r>
            <a:rPr lang="zh-CN" altLang="en-US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使用普通的耳机、普通</a:t>
          </a:r>
          <a:r>
            <a:rPr lang="en-US" altLang="zh-CN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MP3</a:t>
          </a:r>
          <a:r>
            <a:rPr lang="zh-CN" altLang="en-US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音乐内容，聆听到接近</a:t>
          </a:r>
          <a:r>
            <a:rPr lang="en-US" altLang="en-US" sz="1600" dirty="0" err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HiFi</a:t>
          </a:r>
          <a:r>
            <a:rPr lang="zh-CN" altLang="en-US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的音响效果</a:t>
          </a:r>
          <a:r>
            <a: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rPr>
            <a:t>。</a:t>
          </a:r>
        </a:p>
      </dgm:t>
    </dgm:pt>
    <dgm:pt modelId="{8B7ACAA1-DD5E-44F4-BA2E-967CE12E76BB}" type="parTrans" cxnId="{D39CDEDB-5B30-450C-88AB-1142A54F3521}">
      <dgm:prSet/>
      <dgm:spPr/>
      <dgm:t>
        <a:bodyPr/>
        <a:lstStyle/>
        <a:p>
          <a:endParaRPr lang="zh-CN" altLang="en-US"/>
        </a:p>
      </dgm:t>
    </dgm:pt>
    <dgm:pt modelId="{69994A84-BB4D-42D2-9479-04AED41C4271}" type="sibTrans" cxnId="{D39CDEDB-5B30-450C-88AB-1142A54F3521}">
      <dgm:prSet/>
      <dgm:spPr/>
      <dgm:t>
        <a:bodyPr/>
        <a:lstStyle/>
        <a:p>
          <a:endParaRPr lang="zh-CN" altLang="en-US"/>
        </a:p>
      </dgm:t>
    </dgm:pt>
    <dgm:pt modelId="{6824D2D5-9FFA-4A81-B11C-B46098C8E02E}">
      <dgm:prSet custT="1"/>
      <dgm:spPr/>
      <dgm:t>
        <a:bodyPr anchor="ctr"/>
        <a:lstStyle/>
        <a:p>
          <a:pPr algn="ctr"/>
          <a:r>
            <a:rPr lang="zh-CN" altLang="en-US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在不方便大声说话的环境</a:t>
          </a:r>
          <a:r>
            <a: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rPr>
            <a:t>中，可以实现喃喃细语般的“腹语”通话；</a:t>
          </a:r>
        </a:p>
      </dgm:t>
    </dgm:pt>
    <dgm:pt modelId="{B7FAD8C2-63A7-4958-8ECC-60B07F720F47}" type="parTrans" cxnId="{ACF1EA64-BBB7-4F58-B896-4A6FF6CD49B5}">
      <dgm:prSet/>
      <dgm:spPr/>
      <dgm:t>
        <a:bodyPr/>
        <a:lstStyle/>
        <a:p>
          <a:endParaRPr lang="zh-CN" altLang="en-US"/>
        </a:p>
      </dgm:t>
    </dgm:pt>
    <dgm:pt modelId="{47EDA081-F5DD-4A88-9570-C46C4E6AC2E3}" type="sibTrans" cxnId="{ACF1EA64-BBB7-4F58-B896-4A6FF6CD49B5}">
      <dgm:prSet/>
      <dgm:spPr/>
      <dgm:t>
        <a:bodyPr/>
        <a:lstStyle/>
        <a:p>
          <a:endParaRPr lang="zh-CN" altLang="en-US"/>
        </a:p>
      </dgm:t>
    </dgm:pt>
    <dgm:pt modelId="{BF6A1D53-AA76-427F-AF12-44BC57C0BFE0}">
      <dgm:prSet custT="1"/>
      <dgm:spPr/>
      <dgm:t>
        <a:bodyPr anchor="ctr"/>
        <a:lstStyle/>
        <a:p>
          <a:r>
            <a:rPr lang="en-US" sz="1600" dirty="0">
              <a:latin typeface="华文新魏" panose="02010800040101010101" pitchFamily="2" charset="-122"/>
              <a:ea typeface="华文新魏" panose="02010800040101010101" pitchFamily="2" charset="-122"/>
            </a:rPr>
            <a:t>100dB</a:t>
          </a:r>
          <a:r>
            <a:rPr lang="zh-CN" sz="1600" dirty="0">
              <a:latin typeface="华文新魏" panose="02010800040101010101" pitchFamily="2" charset="-122"/>
              <a:ea typeface="华文新魏" panose="02010800040101010101" pitchFamily="2" charset="-122"/>
            </a:rPr>
            <a:t>强噪音</a:t>
          </a:r>
          <a:r>
            <a:rPr lang="zh-CN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环境中</a:t>
          </a:r>
          <a:r>
            <a:rPr lang="zh-CN" altLang="en-US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也</a:t>
          </a:r>
          <a:r>
            <a:rPr lang="zh-CN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可以</a:t>
          </a:r>
          <a:r>
            <a:rPr lang="zh-CN" altLang="en-US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实现</a:t>
          </a:r>
          <a:r>
            <a:rPr lang="zh-CN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无障碍语音通话；</a:t>
          </a:r>
          <a:endParaRPr lang="zh-CN" altLang="en-US" sz="1600" dirty="0">
            <a:solidFill>
              <a:schemeClr val="tx1"/>
            </a:solidFill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55D4E9AD-7E6B-4723-98AF-A402C29958DA}" type="parTrans" cxnId="{FF67D1CA-27FD-499B-8A68-0BA78F297890}">
      <dgm:prSet/>
      <dgm:spPr/>
      <dgm:t>
        <a:bodyPr/>
        <a:lstStyle/>
        <a:p>
          <a:endParaRPr lang="zh-CN" altLang="en-US"/>
        </a:p>
      </dgm:t>
    </dgm:pt>
    <dgm:pt modelId="{F0F84028-6C13-45B4-9036-91992D60C2CC}" type="sibTrans" cxnId="{FF67D1CA-27FD-499B-8A68-0BA78F297890}">
      <dgm:prSet/>
      <dgm:spPr/>
      <dgm:t>
        <a:bodyPr/>
        <a:lstStyle/>
        <a:p>
          <a:endParaRPr lang="zh-CN" altLang="en-US"/>
        </a:p>
      </dgm:t>
    </dgm:pt>
    <dgm:pt modelId="{BEED72F3-D1D1-499E-976F-3183834D5111}">
      <dgm:prSet custT="1"/>
      <dgm:spPr/>
      <dgm:t>
        <a:bodyPr anchor="ctr"/>
        <a:lstStyle/>
        <a:p>
          <a:r>
            <a:rPr lang="zh-CN" altLang="en-US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为远场拾音</a:t>
          </a:r>
          <a:r>
            <a: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rPr>
            <a:t>、翻译、物联网控制提供核心的前端拾音方案；</a:t>
          </a:r>
        </a:p>
      </dgm:t>
    </dgm:pt>
    <dgm:pt modelId="{F8F3C8C1-768F-43A4-9E6E-A7E820A3B5FC}" type="parTrans" cxnId="{D6B939B0-AD62-4D6E-A3DA-4885DBE3B4B3}">
      <dgm:prSet/>
      <dgm:spPr/>
      <dgm:t>
        <a:bodyPr/>
        <a:lstStyle/>
        <a:p>
          <a:endParaRPr lang="zh-CN" altLang="en-US"/>
        </a:p>
      </dgm:t>
    </dgm:pt>
    <dgm:pt modelId="{0A4DD925-831B-4E46-AC68-4A0BDEB11217}" type="sibTrans" cxnId="{D6B939B0-AD62-4D6E-A3DA-4885DBE3B4B3}">
      <dgm:prSet/>
      <dgm:spPr/>
      <dgm:t>
        <a:bodyPr/>
        <a:lstStyle/>
        <a:p>
          <a:endParaRPr lang="zh-CN" altLang="en-US"/>
        </a:p>
      </dgm:t>
    </dgm:pt>
    <dgm:pt modelId="{B9B53E0D-1A19-4C49-A5A1-703168523907}">
      <dgm:prSet custT="1"/>
      <dgm:spPr/>
      <dgm:t>
        <a:bodyPr anchor="ctr"/>
        <a:lstStyle/>
        <a:p>
          <a:r>
            <a:rPr lang="zh-CN" sz="1600" dirty="0">
              <a:latin typeface="华文新魏" panose="02010800040101010101" pitchFamily="2" charset="-122"/>
              <a:ea typeface="华文新魏" panose="02010800040101010101" pitchFamily="2" charset="-122"/>
            </a:rPr>
            <a:t>低</a:t>
          </a:r>
          <a:r>
            <a:rPr lang="zh-CN" altLang="en-US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消除或者抑制</a:t>
          </a:r>
          <a:r>
            <a:rPr lang="en-US" altLang="zh-CN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2KHz</a:t>
          </a:r>
          <a:r>
            <a:rPr lang="zh-CN" altLang="zh-CN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以下的</a:t>
          </a:r>
          <a:r>
            <a:rPr lang="zh-CN" altLang="en-US" sz="1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低</a:t>
          </a:r>
          <a:r>
            <a:rPr lang="zh-CN" sz="1600" dirty="0">
              <a:latin typeface="华文新魏" panose="02010800040101010101" pitchFamily="2" charset="-122"/>
              <a:ea typeface="华文新魏" panose="02010800040101010101" pitchFamily="2" charset="-122"/>
            </a:rPr>
            <a:t>频噪音；</a:t>
          </a:r>
          <a:endParaRPr lang="zh-CN" altLang="en-US" sz="16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FF091C33-CCDA-4BD9-AD42-1BA4767F88D8}" type="parTrans" cxnId="{5962AEBB-6CBC-47EE-A169-FDAFAF67244F}">
      <dgm:prSet/>
      <dgm:spPr/>
      <dgm:t>
        <a:bodyPr/>
        <a:lstStyle/>
        <a:p>
          <a:endParaRPr lang="zh-CN" altLang="en-US"/>
        </a:p>
      </dgm:t>
    </dgm:pt>
    <dgm:pt modelId="{FAD7ADD7-8CF2-4E2B-84A9-4BBD3C13EA7B}" type="sibTrans" cxnId="{5962AEBB-6CBC-47EE-A169-FDAFAF67244F}">
      <dgm:prSet/>
      <dgm:spPr/>
      <dgm:t>
        <a:bodyPr/>
        <a:lstStyle/>
        <a:p>
          <a:endParaRPr lang="zh-CN" altLang="en-US"/>
        </a:p>
      </dgm:t>
    </dgm:pt>
    <dgm:pt modelId="{E92248C9-5EBF-4F24-BD34-F2A990111795}">
      <dgm:prSet custT="1"/>
      <dgm:spPr/>
      <dgm:t>
        <a:bodyPr anchor="ctr"/>
        <a:lstStyle/>
        <a:p>
          <a:r>
            <a: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rPr>
            <a:t>不需要额外增加传感器，依靠耳内声呐技术来实现；（针对耳机产品）</a:t>
          </a:r>
        </a:p>
      </dgm:t>
    </dgm:pt>
    <dgm:pt modelId="{A6F72CB4-A9F5-4A46-858B-05D4E8EDED45}" type="parTrans" cxnId="{7F0CAF5A-C8A2-44BB-8B9F-018F552A63BF}">
      <dgm:prSet/>
      <dgm:spPr/>
      <dgm:t>
        <a:bodyPr/>
        <a:lstStyle/>
        <a:p>
          <a:endParaRPr lang="zh-CN" altLang="en-US"/>
        </a:p>
      </dgm:t>
    </dgm:pt>
    <dgm:pt modelId="{706BB123-93A7-4F3F-A0CF-BA6869393700}" type="sibTrans" cxnId="{7F0CAF5A-C8A2-44BB-8B9F-018F552A63BF}">
      <dgm:prSet/>
      <dgm:spPr/>
      <dgm:t>
        <a:bodyPr/>
        <a:lstStyle/>
        <a:p>
          <a:endParaRPr lang="zh-CN" altLang="en-US"/>
        </a:p>
      </dgm:t>
    </dgm:pt>
    <dgm:pt modelId="{8093F115-EE60-4E99-8846-A19A402A6F05}" type="pres">
      <dgm:prSet presAssocID="{B01C746A-19F0-49BD-ADCB-F49CACF0054F}" presName="Name0" presStyleCnt="0">
        <dgm:presLayoutVars>
          <dgm:dir/>
          <dgm:animLvl val="lvl"/>
          <dgm:resizeHandles/>
        </dgm:presLayoutVars>
      </dgm:prSet>
      <dgm:spPr/>
    </dgm:pt>
    <dgm:pt modelId="{3B0D9F59-9892-41A2-AAD2-C5DD2AFF6D6C}" type="pres">
      <dgm:prSet presAssocID="{4A1883FC-F3BF-42B7-B6D3-AF6B3DE1F665}" presName="linNode" presStyleCnt="0"/>
      <dgm:spPr/>
    </dgm:pt>
    <dgm:pt modelId="{FD4B1D3D-679C-4571-B973-F1688CAB1DE0}" type="pres">
      <dgm:prSet presAssocID="{4A1883FC-F3BF-42B7-B6D3-AF6B3DE1F665}" presName="parentShp" presStyleLbl="node1" presStyleIdx="0" presStyleCnt="6">
        <dgm:presLayoutVars>
          <dgm:bulletEnabled val="1"/>
        </dgm:presLayoutVars>
      </dgm:prSet>
      <dgm:spPr/>
    </dgm:pt>
    <dgm:pt modelId="{2DCA77D9-D0B2-4AB0-A46D-093D80F5C0F3}" type="pres">
      <dgm:prSet presAssocID="{4A1883FC-F3BF-42B7-B6D3-AF6B3DE1F665}" presName="childShp" presStyleLbl="bgAccFollowNode1" presStyleIdx="0" presStyleCnt="6">
        <dgm:presLayoutVars>
          <dgm:bulletEnabled val="1"/>
        </dgm:presLayoutVars>
      </dgm:prSet>
      <dgm:spPr/>
    </dgm:pt>
    <dgm:pt modelId="{CD602A08-8C25-4F5E-81DA-60DC8E5FD5DD}" type="pres">
      <dgm:prSet presAssocID="{21EF700F-B2DC-4867-9210-2ECE69DA9530}" presName="spacing" presStyleCnt="0"/>
      <dgm:spPr/>
    </dgm:pt>
    <dgm:pt modelId="{BD9038BC-CD90-499D-A6B9-8B8CABCC9C20}" type="pres">
      <dgm:prSet presAssocID="{A159C85C-0AA1-4774-B960-B32CEDFF7A88}" presName="linNode" presStyleCnt="0"/>
      <dgm:spPr/>
    </dgm:pt>
    <dgm:pt modelId="{8CA925E4-0C9A-4638-A81F-7984EC66A2DA}" type="pres">
      <dgm:prSet presAssocID="{A159C85C-0AA1-4774-B960-B32CEDFF7A88}" presName="parentShp" presStyleLbl="node1" presStyleIdx="1" presStyleCnt="6">
        <dgm:presLayoutVars>
          <dgm:bulletEnabled val="1"/>
        </dgm:presLayoutVars>
      </dgm:prSet>
      <dgm:spPr/>
    </dgm:pt>
    <dgm:pt modelId="{81CBBFFE-C1BE-4748-9896-28B11F41C68C}" type="pres">
      <dgm:prSet presAssocID="{A159C85C-0AA1-4774-B960-B32CEDFF7A88}" presName="childShp" presStyleLbl="bgAccFollowNode1" presStyleIdx="1" presStyleCnt="6">
        <dgm:presLayoutVars>
          <dgm:bulletEnabled val="1"/>
        </dgm:presLayoutVars>
      </dgm:prSet>
      <dgm:spPr/>
    </dgm:pt>
    <dgm:pt modelId="{3C303BEE-09B0-4AB4-9FD8-496D1DCB3A46}" type="pres">
      <dgm:prSet presAssocID="{8D2A9D87-093A-4545-9A22-8B68CF11C9CF}" presName="spacing" presStyleCnt="0"/>
      <dgm:spPr/>
    </dgm:pt>
    <dgm:pt modelId="{E4993C2E-3B93-42B3-9316-23D3ABF4EA3C}" type="pres">
      <dgm:prSet presAssocID="{CAD4FABE-87CC-4DBD-83BF-A383907BD5DA}" presName="linNode" presStyleCnt="0"/>
      <dgm:spPr/>
    </dgm:pt>
    <dgm:pt modelId="{31457327-46BD-43E7-A1DA-23AB37C00621}" type="pres">
      <dgm:prSet presAssocID="{CAD4FABE-87CC-4DBD-83BF-A383907BD5DA}" presName="parentShp" presStyleLbl="node1" presStyleIdx="2" presStyleCnt="6">
        <dgm:presLayoutVars>
          <dgm:bulletEnabled val="1"/>
        </dgm:presLayoutVars>
      </dgm:prSet>
      <dgm:spPr/>
    </dgm:pt>
    <dgm:pt modelId="{B8090DCF-FD8C-4A5F-8110-F4BCE5978B74}" type="pres">
      <dgm:prSet presAssocID="{CAD4FABE-87CC-4DBD-83BF-A383907BD5DA}" presName="childShp" presStyleLbl="bgAccFollowNode1" presStyleIdx="2" presStyleCnt="6">
        <dgm:presLayoutVars>
          <dgm:bulletEnabled val="1"/>
        </dgm:presLayoutVars>
      </dgm:prSet>
      <dgm:spPr/>
    </dgm:pt>
    <dgm:pt modelId="{A877ADB3-59A0-4152-945D-69D871EE15A0}" type="pres">
      <dgm:prSet presAssocID="{53966E41-F275-4D7C-9D87-59A561FF819C}" presName="spacing" presStyleCnt="0"/>
      <dgm:spPr/>
    </dgm:pt>
    <dgm:pt modelId="{F7749419-491D-452E-9CB2-B2491B8DF134}" type="pres">
      <dgm:prSet presAssocID="{D8C09B7B-4E49-48DE-B731-F4B47AAF3C7C}" presName="linNode" presStyleCnt="0"/>
      <dgm:spPr/>
    </dgm:pt>
    <dgm:pt modelId="{BCE502F7-36EF-4B9B-9BB4-161E1C5E5E52}" type="pres">
      <dgm:prSet presAssocID="{D8C09B7B-4E49-48DE-B731-F4B47AAF3C7C}" presName="parentShp" presStyleLbl="node1" presStyleIdx="3" presStyleCnt="6">
        <dgm:presLayoutVars>
          <dgm:bulletEnabled val="1"/>
        </dgm:presLayoutVars>
      </dgm:prSet>
      <dgm:spPr/>
    </dgm:pt>
    <dgm:pt modelId="{BD36D0C1-7C00-41E4-B74A-0F4B8F50FDD6}" type="pres">
      <dgm:prSet presAssocID="{D8C09B7B-4E49-48DE-B731-F4B47AAF3C7C}" presName="childShp" presStyleLbl="bgAccFollowNode1" presStyleIdx="3" presStyleCnt="6">
        <dgm:presLayoutVars>
          <dgm:bulletEnabled val="1"/>
        </dgm:presLayoutVars>
      </dgm:prSet>
      <dgm:spPr/>
    </dgm:pt>
    <dgm:pt modelId="{0D695D56-0F3A-4A69-B36A-D27FCD3F6974}" type="pres">
      <dgm:prSet presAssocID="{69D20077-CFAC-49F7-9DB9-28C63009C1B5}" presName="spacing" presStyleCnt="0"/>
      <dgm:spPr/>
    </dgm:pt>
    <dgm:pt modelId="{7ABE0549-B2FF-48F6-86BB-72FA8DC9CFF1}" type="pres">
      <dgm:prSet presAssocID="{CEBB9C38-7EEC-4170-A44E-06628D606FAB}" presName="linNode" presStyleCnt="0"/>
      <dgm:spPr/>
    </dgm:pt>
    <dgm:pt modelId="{0878DFAA-4677-45F5-87E3-0F1D1C8313C1}" type="pres">
      <dgm:prSet presAssocID="{CEBB9C38-7EEC-4170-A44E-06628D606FAB}" presName="parentShp" presStyleLbl="node1" presStyleIdx="4" presStyleCnt="6">
        <dgm:presLayoutVars>
          <dgm:bulletEnabled val="1"/>
        </dgm:presLayoutVars>
      </dgm:prSet>
      <dgm:spPr/>
    </dgm:pt>
    <dgm:pt modelId="{44BCF10F-E4D3-4594-BC28-FF2E57E3B4F3}" type="pres">
      <dgm:prSet presAssocID="{CEBB9C38-7EEC-4170-A44E-06628D606FAB}" presName="childShp" presStyleLbl="bgAccFollowNode1" presStyleIdx="4" presStyleCnt="6">
        <dgm:presLayoutVars>
          <dgm:bulletEnabled val="1"/>
        </dgm:presLayoutVars>
      </dgm:prSet>
      <dgm:spPr/>
    </dgm:pt>
    <dgm:pt modelId="{83CE0321-91B9-421B-A1C8-B49EF464B7E6}" type="pres">
      <dgm:prSet presAssocID="{634BEFA1-D54D-44F1-A2D0-D0DDD369E7ED}" presName="spacing" presStyleCnt="0"/>
      <dgm:spPr/>
    </dgm:pt>
    <dgm:pt modelId="{C8F09DA8-E2C2-4799-932D-BADADA17EE5B}" type="pres">
      <dgm:prSet presAssocID="{BA27C5B9-1B96-4BCD-8007-8DDDCAB1035C}" presName="linNode" presStyleCnt="0"/>
      <dgm:spPr/>
    </dgm:pt>
    <dgm:pt modelId="{EF4C9EF2-45A8-4266-B63C-88951969476F}" type="pres">
      <dgm:prSet presAssocID="{BA27C5B9-1B96-4BCD-8007-8DDDCAB1035C}" presName="parentShp" presStyleLbl="node1" presStyleIdx="5" presStyleCnt="6">
        <dgm:presLayoutVars>
          <dgm:bulletEnabled val="1"/>
        </dgm:presLayoutVars>
      </dgm:prSet>
      <dgm:spPr/>
    </dgm:pt>
    <dgm:pt modelId="{40931B3E-6073-4516-88A7-86E0EB315778}" type="pres">
      <dgm:prSet presAssocID="{BA27C5B9-1B96-4BCD-8007-8DDDCAB1035C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7C0E1D0C-E1C2-46C5-804A-DE5F4AAE9720}" srcId="{B01C746A-19F0-49BD-ADCB-F49CACF0054F}" destId="{BA27C5B9-1B96-4BCD-8007-8DDDCAB1035C}" srcOrd="5" destOrd="0" parTransId="{737FB6D6-3C28-4A72-A897-D3FCF72E8A0A}" sibTransId="{1CD336DB-14B6-4ED5-B336-1CBD11A2CF43}"/>
    <dgm:cxn modelId="{28ADB50D-1877-4F02-8D38-49E1F5302B85}" srcId="{B01C746A-19F0-49BD-ADCB-F49CACF0054F}" destId="{CEBB9C38-7EEC-4170-A44E-06628D606FAB}" srcOrd="4" destOrd="0" parTransId="{6109C371-E672-4280-873C-030CA9AE3C5E}" sibTransId="{634BEFA1-D54D-44F1-A2D0-D0DDD369E7ED}"/>
    <dgm:cxn modelId="{3AC67D12-E72C-4038-8367-67341BA83DD5}" type="presOf" srcId="{B01C746A-19F0-49BD-ADCB-F49CACF0054F}" destId="{8093F115-EE60-4E99-8846-A19A402A6F05}" srcOrd="0" destOrd="0" presId="urn:microsoft.com/office/officeart/2005/8/layout/vList6"/>
    <dgm:cxn modelId="{64699F18-0E50-4508-8D81-FF4E261185B7}" type="presOf" srcId="{6824D2D5-9FFA-4A81-B11C-B46098C8E02E}" destId="{81CBBFFE-C1BE-4748-9896-28B11F41C68C}" srcOrd="0" destOrd="0" presId="urn:microsoft.com/office/officeart/2005/8/layout/vList6"/>
    <dgm:cxn modelId="{C4C04427-8512-4910-B252-1EFBA7F3F749}" type="presOf" srcId="{BEED72F3-D1D1-499E-976F-3183834D5111}" destId="{BD36D0C1-7C00-41E4-B74A-0F4B8F50FDD6}" srcOrd="0" destOrd="0" presId="urn:microsoft.com/office/officeart/2005/8/layout/vList6"/>
    <dgm:cxn modelId="{67DAB027-89EC-4AFF-BA94-7DEE468EA45D}" srcId="{B01C746A-19F0-49BD-ADCB-F49CACF0054F}" destId="{CAD4FABE-87CC-4DBD-83BF-A383907BD5DA}" srcOrd="2" destOrd="0" parTransId="{CA373496-5E47-48A7-A764-11CD7A016D07}" sibTransId="{53966E41-F275-4D7C-9D87-59A561FF819C}"/>
    <dgm:cxn modelId="{FC83D444-94C2-475F-9039-CE223CB4AE49}" type="presOf" srcId="{D8C09B7B-4E49-48DE-B731-F4B47AAF3C7C}" destId="{BCE502F7-36EF-4B9B-9BB4-161E1C5E5E52}" srcOrd="0" destOrd="0" presId="urn:microsoft.com/office/officeart/2005/8/layout/vList6"/>
    <dgm:cxn modelId="{ACF1EA64-BBB7-4F58-B896-4A6FF6CD49B5}" srcId="{A159C85C-0AA1-4774-B960-B32CEDFF7A88}" destId="{6824D2D5-9FFA-4A81-B11C-B46098C8E02E}" srcOrd="0" destOrd="0" parTransId="{B7FAD8C2-63A7-4958-8ECC-60B07F720F47}" sibTransId="{47EDA081-F5DD-4A88-9570-C46C4E6AC2E3}"/>
    <dgm:cxn modelId="{53F87B4D-8740-4CBF-B25D-0467529B7B3F}" type="presOf" srcId="{CEBB9C38-7EEC-4170-A44E-06628D606FAB}" destId="{0878DFAA-4677-45F5-87E3-0F1D1C8313C1}" srcOrd="0" destOrd="0" presId="urn:microsoft.com/office/officeart/2005/8/layout/vList6"/>
    <dgm:cxn modelId="{3FF0874E-2004-4145-B23F-B26F4E4955EA}" srcId="{B01C746A-19F0-49BD-ADCB-F49CACF0054F}" destId="{4A1883FC-F3BF-42B7-B6D3-AF6B3DE1F665}" srcOrd="0" destOrd="0" parTransId="{75865C72-DCAC-4CAD-8758-92295ED41A3A}" sibTransId="{21EF700F-B2DC-4867-9210-2ECE69DA9530}"/>
    <dgm:cxn modelId="{70659655-3A51-4839-B20B-B45467A1B844}" type="presOf" srcId="{BF6A1D53-AA76-427F-AF12-44BC57C0BFE0}" destId="{B8090DCF-FD8C-4A5F-8110-F4BCE5978B74}" srcOrd="0" destOrd="0" presId="urn:microsoft.com/office/officeart/2005/8/layout/vList6"/>
    <dgm:cxn modelId="{0AA4E958-0001-4600-AC34-AB7680D20E8E}" type="presOf" srcId="{CAD4FABE-87CC-4DBD-83BF-A383907BD5DA}" destId="{31457327-46BD-43E7-A1DA-23AB37C00621}" srcOrd="0" destOrd="0" presId="urn:microsoft.com/office/officeart/2005/8/layout/vList6"/>
    <dgm:cxn modelId="{7F0CAF5A-C8A2-44BB-8B9F-018F552A63BF}" srcId="{BA27C5B9-1B96-4BCD-8007-8DDDCAB1035C}" destId="{E92248C9-5EBF-4F24-BD34-F2A990111795}" srcOrd="0" destOrd="0" parTransId="{A6F72CB4-A9F5-4A46-858B-05D4E8EDED45}" sibTransId="{706BB123-93A7-4F3F-A0CF-BA6869393700}"/>
    <dgm:cxn modelId="{3069DF9A-88B9-4F85-BEA2-F6CC1FFAC819}" type="presOf" srcId="{B9B53E0D-1A19-4C49-A5A1-703168523907}" destId="{44BCF10F-E4D3-4594-BC28-FF2E57E3B4F3}" srcOrd="0" destOrd="0" presId="urn:microsoft.com/office/officeart/2005/8/layout/vList6"/>
    <dgm:cxn modelId="{ABCEF6A5-F79F-48EC-8B77-076A9542F625}" type="presOf" srcId="{A159C85C-0AA1-4774-B960-B32CEDFF7A88}" destId="{8CA925E4-0C9A-4638-A81F-7984EC66A2DA}" srcOrd="0" destOrd="0" presId="urn:microsoft.com/office/officeart/2005/8/layout/vList6"/>
    <dgm:cxn modelId="{5030AAAE-0DE4-4232-B2E4-F86996039A12}" type="presOf" srcId="{4A1883FC-F3BF-42B7-B6D3-AF6B3DE1F665}" destId="{FD4B1D3D-679C-4571-B973-F1688CAB1DE0}" srcOrd="0" destOrd="0" presId="urn:microsoft.com/office/officeart/2005/8/layout/vList6"/>
    <dgm:cxn modelId="{D6B939B0-AD62-4D6E-A3DA-4885DBE3B4B3}" srcId="{D8C09B7B-4E49-48DE-B731-F4B47AAF3C7C}" destId="{BEED72F3-D1D1-499E-976F-3183834D5111}" srcOrd="0" destOrd="0" parTransId="{F8F3C8C1-768F-43A4-9E6E-A7E820A3B5FC}" sibTransId="{0A4DD925-831B-4E46-AC68-4A0BDEB11217}"/>
    <dgm:cxn modelId="{B2D7C8B0-7619-4890-9BFB-5A6239CBF375}" srcId="{B01C746A-19F0-49BD-ADCB-F49CACF0054F}" destId="{D8C09B7B-4E49-48DE-B731-F4B47AAF3C7C}" srcOrd="3" destOrd="0" parTransId="{D1ABF0D5-A744-45BE-B5A4-5C5CA4416E9D}" sibTransId="{69D20077-CFAC-49F7-9DB9-28C63009C1B5}"/>
    <dgm:cxn modelId="{9C5D6FB6-4791-4A57-B970-5354CE5D599D}" srcId="{B01C746A-19F0-49BD-ADCB-F49CACF0054F}" destId="{A159C85C-0AA1-4774-B960-B32CEDFF7A88}" srcOrd="1" destOrd="0" parTransId="{7341E63E-498A-4179-8733-85033B2FB3E6}" sibTransId="{8D2A9D87-093A-4545-9A22-8B68CF11C9CF}"/>
    <dgm:cxn modelId="{5962AEBB-6CBC-47EE-A169-FDAFAF67244F}" srcId="{CEBB9C38-7EEC-4170-A44E-06628D606FAB}" destId="{B9B53E0D-1A19-4C49-A5A1-703168523907}" srcOrd="0" destOrd="0" parTransId="{FF091C33-CCDA-4BD9-AD42-1BA4767F88D8}" sibTransId="{FAD7ADD7-8CF2-4E2B-84A9-4BBD3C13EA7B}"/>
    <dgm:cxn modelId="{89D8D3BF-6626-4E2A-994F-4656163BDC86}" type="presOf" srcId="{8B96E917-6CE2-4F6D-B525-7F4A53FEDB4A}" destId="{2DCA77D9-D0B2-4AB0-A46D-093D80F5C0F3}" srcOrd="0" destOrd="0" presId="urn:microsoft.com/office/officeart/2005/8/layout/vList6"/>
    <dgm:cxn modelId="{FE7695C9-0649-4F90-B13F-3BF3F4170F8B}" type="presOf" srcId="{E92248C9-5EBF-4F24-BD34-F2A990111795}" destId="{40931B3E-6073-4516-88A7-86E0EB315778}" srcOrd="0" destOrd="0" presId="urn:microsoft.com/office/officeart/2005/8/layout/vList6"/>
    <dgm:cxn modelId="{FF67D1CA-27FD-499B-8A68-0BA78F297890}" srcId="{CAD4FABE-87CC-4DBD-83BF-A383907BD5DA}" destId="{BF6A1D53-AA76-427F-AF12-44BC57C0BFE0}" srcOrd="0" destOrd="0" parTransId="{55D4E9AD-7E6B-4723-98AF-A402C29958DA}" sibTransId="{F0F84028-6C13-45B4-9036-91992D60C2CC}"/>
    <dgm:cxn modelId="{D39CDEDB-5B30-450C-88AB-1142A54F3521}" srcId="{4A1883FC-F3BF-42B7-B6D3-AF6B3DE1F665}" destId="{8B96E917-6CE2-4F6D-B525-7F4A53FEDB4A}" srcOrd="0" destOrd="0" parTransId="{8B7ACAA1-DD5E-44F4-BA2E-967CE12E76BB}" sibTransId="{69994A84-BB4D-42D2-9479-04AED41C4271}"/>
    <dgm:cxn modelId="{88A195DF-1D4C-4C15-AE5E-26D75B1EAF5A}" type="presOf" srcId="{BA27C5B9-1B96-4BCD-8007-8DDDCAB1035C}" destId="{EF4C9EF2-45A8-4266-B63C-88951969476F}" srcOrd="0" destOrd="0" presId="urn:microsoft.com/office/officeart/2005/8/layout/vList6"/>
    <dgm:cxn modelId="{BF343C8A-0383-4DE5-9EDA-929757B1F353}" type="presParOf" srcId="{8093F115-EE60-4E99-8846-A19A402A6F05}" destId="{3B0D9F59-9892-41A2-AAD2-C5DD2AFF6D6C}" srcOrd="0" destOrd="0" presId="urn:microsoft.com/office/officeart/2005/8/layout/vList6"/>
    <dgm:cxn modelId="{62CE1E85-C101-4818-88EE-08DD88F854B8}" type="presParOf" srcId="{3B0D9F59-9892-41A2-AAD2-C5DD2AFF6D6C}" destId="{FD4B1D3D-679C-4571-B973-F1688CAB1DE0}" srcOrd="0" destOrd="0" presId="urn:microsoft.com/office/officeart/2005/8/layout/vList6"/>
    <dgm:cxn modelId="{7D3AE826-FB7B-490A-9083-7433EE9DD938}" type="presParOf" srcId="{3B0D9F59-9892-41A2-AAD2-C5DD2AFF6D6C}" destId="{2DCA77D9-D0B2-4AB0-A46D-093D80F5C0F3}" srcOrd="1" destOrd="0" presId="urn:microsoft.com/office/officeart/2005/8/layout/vList6"/>
    <dgm:cxn modelId="{093F1E67-C4A9-4830-B359-2D534A88D6C8}" type="presParOf" srcId="{8093F115-EE60-4E99-8846-A19A402A6F05}" destId="{CD602A08-8C25-4F5E-81DA-60DC8E5FD5DD}" srcOrd="1" destOrd="0" presId="urn:microsoft.com/office/officeart/2005/8/layout/vList6"/>
    <dgm:cxn modelId="{F524DF05-118A-4995-A43E-E93E01C51EC3}" type="presParOf" srcId="{8093F115-EE60-4E99-8846-A19A402A6F05}" destId="{BD9038BC-CD90-499D-A6B9-8B8CABCC9C20}" srcOrd="2" destOrd="0" presId="urn:microsoft.com/office/officeart/2005/8/layout/vList6"/>
    <dgm:cxn modelId="{D84932A8-62D3-470E-931C-97C438C91D1E}" type="presParOf" srcId="{BD9038BC-CD90-499D-A6B9-8B8CABCC9C20}" destId="{8CA925E4-0C9A-4638-A81F-7984EC66A2DA}" srcOrd="0" destOrd="0" presId="urn:microsoft.com/office/officeart/2005/8/layout/vList6"/>
    <dgm:cxn modelId="{641346EC-BF06-42A3-8009-2C606F4BEC36}" type="presParOf" srcId="{BD9038BC-CD90-499D-A6B9-8B8CABCC9C20}" destId="{81CBBFFE-C1BE-4748-9896-28B11F41C68C}" srcOrd="1" destOrd="0" presId="urn:microsoft.com/office/officeart/2005/8/layout/vList6"/>
    <dgm:cxn modelId="{CA6FFE00-3F39-4DCD-9B0E-8E01C8830C2C}" type="presParOf" srcId="{8093F115-EE60-4E99-8846-A19A402A6F05}" destId="{3C303BEE-09B0-4AB4-9FD8-496D1DCB3A46}" srcOrd="3" destOrd="0" presId="urn:microsoft.com/office/officeart/2005/8/layout/vList6"/>
    <dgm:cxn modelId="{9AA11524-56AB-4743-AF01-D5A07EFA78AD}" type="presParOf" srcId="{8093F115-EE60-4E99-8846-A19A402A6F05}" destId="{E4993C2E-3B93-42B3-9316-23D3ABF4EA3C}" srcOrd="4" destOrd="0" presId="urn:microsoft.com/office/officeart/2005/8/layout/vList6"/>
    <dgm:cxn modelId="{1B49A11E-91B1-458C-AAED-0422EB74B5CF}" type="presParOf" srcId="{E4993C2E-3B93-42B3-9316-23D3ABF4EA3C}" destId="{31457327-46BD-43E7-A1DA-23AB37C00621}" srcOrd="0" destOrd="0" presId="urn:microsoft.com/office/officeart/2005/8/layout/vList6"/>
    <dgm:cxn modelId="{29043F4F-C2F8-4C8D-8BAE-21D8A3B65D55}" type="presParOf" srcId="{E4993C2E-3B93-42B3-9316-23D3ABF4EA3C}" destId="{B8090DCF-FD8C-4A5F-8110-F4BCE5978B74}" srcOrd="1" destOrd="0" presId="urn:microsoft.com/office/officeart/2005/8/layout/vList6"/>
    <dgm:cxn modelId="{88E44CC5-F66C-4D65-9F08-93578607A793}" type="presParOf" srcId="{8093F115-EE60-4E99-8846-A19A402A6F05}" destId="{A877ADB3-59A0-4152-945D-69D871EE15A0}" srcOrd="5" destOrd="0" presId="urn:microsoft.com/office/officeart/2005/8/layout/vList6"/>
    <dgm:cxn modelId="{52FAF52F-4C7E-43DF-A186-BC0107404EE9}" type="presParOf" srcId="{8093F115-EE60-4E99-8846-A19A402A6F05}" destId="{F7749419-491D-452E-9CB2-B2491B8DF134}" srcOrd="6" destOrd="0" presId="urn:microsoft.com/office/officeart/2005/8/layout/vList6"/>
    <dgm:cxn modelId="{92F9751D-BEF5-45A2-BDAE-0AD866068407}" type="presParOf" srcId="{F7749419-491D-452E-9CB2-B2491B8DF134}" destId="{BCE502F7-36EF-4B9B-9BB4-161E1C5E5E52}" srcOrd="0" destOrd="0" presId="urn:microsoft.com/office/officeart/2005/8/layout/vList6"/>
    <dgm:cxn modelId="{A9C5C8B8-A16B-45F4-B085-DA5DA3CBFBAE}" type="presParOf" srcId="{F7749419-491D-452E-9CB2-B2491B8DF134}" destId="{BD36D0C1-7C00-41E4-B74A-0F4B8F50FDD6}" srcOrd="1" destOrd="0" presId="urn:microsoft.com/office/officeart/2005/8/layout/vList6"/>
    <dgm:cxn modelId="{E81F92ED-1BAA-4EEE-AD67-46D5C9C65A63}" type="presParOf" srcId="{8093F115-EE60-4E99-8846-A19A402A6F05}" destId="{0D695D56-0F3A-4A69-B36A-D27FCD3F6974}" srcOrd="7" destOrd="0" presId="urn:microsoft.com/office/officeart/2005/8/layout/vList6"/>
    <dgm:cxn modelId="{D3234130-DA4B-47A0-B615-6C3B23A6D1C0}" type="presParOf" srcId="{8093F115-EE60-4E99-8846-A19A402A6F05}" destId="{7ABE0549-B2FF-48F6-86BB-72FA8DC9CFF1}" srcOrd="8" destOrd="0" presId="urn:microsoft.com/office/officeart/2005/8/layout/vList6"/>
    <dgm:cxn modelId="{B22D462A-F60A-47C4-8053-4294B5BBFF50}" type="presParOf" srcId="{7ABE0549-B2FF-48F6-86BB-72FA8DC9CFF1}" destId="{0878DFAA-4677-45F5-87E3-0F1D1C8313C1}" srcOrd="0" destOrd="0" presId="urn:microsoft.com/office/officeart/2005/8/layout/vList6"/>
    <dgm:cxn modelId="{312033BD-D7E6-4AC7-B447-39F17D0A83CD}" type="presParOf" srcId="{7ABE0549-B2FF-48F6-86BB-72FA8DC9CFF1}" destId="{44BCF10F-E4D3-4594-BC28-FF2E57E3B4F3}" srcOrd="1" destOrd="0" presId="urn:microsoft.com/office/officeart/2005/8/layout/vList6"/>
    <dgm:cxn modelId="{4D8C358D-D268-407D-A03F-A77A34D18D96}" type="presParOf" srcId="{8093F115-EE60-4E99-8846-A19A402A6F05}" destId="{83CE0321-91B9-421B-A1C8-B49EF464B7E6}" srcOrd="9" destOrd="0" presId="urn:microsoft.com/office/officeart/2005/8/layout/vList6"/>
    <dgm:cxn modelId="{F2A19787-CD5A-4DF7-A541-034C08B0406A}" type="presParOf" srcId="{8093F115-EE60-4E99-8846-A19A402A6F05}" destId="{C8F09DA8-E2C2-4799-932D-BADADA17EE5B}" srcOrd="10" destOrd="0" presId="urn:microsoft.com/office/officeart/2005/8/layout/vList6"/>
    <dgm:cxn modelId="{CF09127B-0B38-43F5-BA02-042B609E2E03}" type="presParOf" srcId="{C8F09DA8-E2C2-4799-932D-BADADA17EE5B}" destId="{EF4C9EF2-45A8-4266-B63C-88951969476F}" srcOrd="0" destOrd="0" presId="urn:microsoft.com/office/officeart/2005/8/layout/vList6"/>
    <dgm:cxn modelId="{8CE1C76C-3489-4A0C-B131-645CB7B3E37B}" type="presParOf" srcId="{C8F09DA8-E2C2-4799-932D-BADADA17EE5B}" destId="{40931B3E-6073-4516-88A7-86E0EB31577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A47EA-4C4C-42DF-B3CC-644B033FAC75}">
      <dsp:nvSpPr>
        <dsp:cNvPr id="0" name=""/>
        <dsp:cNvSpPr/>
      </dsp:nvSpPr>
      <dsp:spPr>
        <a:xfrm>
          <a:off x="499028" y="446388"/>
          <a:ext cx="4657602" cy="4657602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•</a:t>
          </a:r>
          <a:r>
            <a:rPr lang="zh-CN" altLang="en-US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音频播放</a:t>
          </a:r>
          <a:endParaRPr lang="en-US" altLang="zh-CN" sz="1400" b="1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增强音效</a:t>
          </a:r>
          <a:endParaRPr lang="zh-CN" altLang="en-US" sz="14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2938725" y="1041341"/>
        <a:ext cx="1219848" cy="942610"/>
      </dsp:txXfrm>
    </dsp:sp>
    <dsp:sp modelId="{8269DAE1-E7D9-4369-A688-5F861EEA3692}">
      <dsp:nvSpPr>
        <dsp:cNvPr id="0" name=""/>
        <dsp:cNvSpPr/>
      </dsp:nvSpPr>
      <dsp:spPr>
        <a:xfrm>
          <a:off x="554476" y="542312"/>
          <a:ext cx="4657602" cy="4657602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•</a:t>
          </a:r>
          <a:r>
            <a:rPr lang="zh-CN" altLang="en-US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语音处理</a:t>
          </a:r>
          <a:endParaRPr lang="en-US" altLang="zh-CN" sz="1400" b="1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增强交流</a:t>
          </a:r>
          <a:endParaRPr lang="zh-CN" sz="14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3714992" y="2427532"/>
        <a:ext cx="1275295" cy="914886"/>
      </dsp:txXfrm>
    </dsp:sp>
    <dsp:sp modelId="{4F4D24DF-6607-43AB-9C34-FFCD86FAFC21}">
      <dsp:nvSpPr>
        <dsp:cNvPr id="0" name=""/>
        <dsp:cNvSpPr/>
      </dsp:nvSpPr>
      <dsp:spPr>
        <a:xfrm>
          <a:off x="499028" y="638237"/>
          <a:ext cx="4657602" cy="4657602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•物联网</a:t>
          </a:r>
          <a:r>
            <a:rPr lang="en-US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IoT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人机交互</a:t>
          </a:r>
          <a:endParaRPr lang="en-US" altLang="zh-CN" sz="1400" b="1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2938725" y="3786000"/>
        <a:ext cx="1219848" cy="942610"/>
      </dsp:txXfrm>
    </dsp:sp>
    <dsp:sp modelId="{04B6EBFC-8B97-4534-9129-164508ECC25F}">
      <dsp:nvSpPr>
        <dsp:cNvPr id="0" name=""/>
        <dsp:cNvSpPr/>
      </dsp:nvSpPr>
      <dsp:spPr>
        <a:xfrm>
          <a:off x="388133" y="638237"/>
          <a:ext cx="4657602" cy="4657602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•主动降噪</a:t>
          </a:r>
          <a:endParaRPr lang="en-US" altLang="zh-CN" sz="1400" b="1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听力保护</a:t>
          </a:r>
          <a:endParaRPr lang="zh-CN" sz="14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1386191" y="3786000"/>
        <a:ext cx="1219848" cy="942610"/>
      </dsp:txXfrm>
    </dsp:sp>
    <dsp:sp modelId="{98EE1B9A-6B23-44C6-82CA-38B6CA52071B}">
      <dsp:nvSpPr>
        <dsp:cNvPr id="0" name=""/>
        <dsp:cNvSpPr/>
      </dsp:nvSpPr>
      <dsp:spPr>
        <a:xfrm>
          <a:off x="332685" y="542312"/>
          <a:ext cx="4657602" cy="4657602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•</a:t>
          </a:r>
          <a:r>
            <a:rPr lang="zh-CN" altLang="en-US" sz="1400" b="1" kern="1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特种行业</a:t>
          </a:r>
          <a:br>
            <a:rPr lang="en-US" altLang="zh-CN" sz="1400" b="1" kern="1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</a:br>
          <a:r>
            <a:rPr lang="zh-CN" altLang="en-US" sz="1400" b="1" kern="1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超强噪音背景下的无障碍通话</a:t>
          </a:r>
          <a:endParaRPr lang="zh-CN" altLang="en-US" sz="1400" kern="1200" dirty="0">
            <a:solidFill>
              <a:schemeClr val="bg1"/>
            </a:solidFill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554476" y="2427532"/>
        <a:ext cx="1275295" cy="914886"/>
      </dsp:txXfrm>
    </dsp:sp>
    <dsp:sp modelId="{39C172E5-7C75-41AD-AF17-D32F538B5C0B}">
      <dsp:nvSpPr>
        <dsp:cNvPr id="0" name=""/>
        <dsp:cNvSpPr/>
      </dsp:nvSpPr>
      <dsp:spPr>
        <a:xfrm>
          <a:off x="388133" y="446388"/>
          <a:ext cx="4657602" cy="4657602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•监测（生理特征）</a:t>
          </a:r>
          <a:endParaRPr lang="en-US" altLang="zh-CN" sz="1400" b="1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运动</a:t>
          </a:r>
          <a:endParaRPr lang="en-US" altLang="zh-CN" sz="1400" b="1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医疗</a:t>
          </a:r>
          <a:endParaRPr lang="zh-CN" sz="14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1386191" y="1041341"/>
        <a:ext cx="1219848" cy="942610"/>
      </dsp:txXfrm>
    </dsp:sp>
    <dsp:sp modelId="{F62ADD9A-7CEB-48EB-A19E-4CDBED259C8E}">
      <dsp:nvSpPr>
        <dsp:cNvPr id="0" name=""/>
        <dsp:cNvSpPr/>
      </dsp:nvSpPr>
      <dsp:spPr>
        <a:xfrm>
          <a:off x="210531" y="158060"/>
          <a:ext cx="5234258" cy="5234258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7A864F-C32F-4D4B-96BA-B17B256858F3}">
      <dsp:nvSpPr>
        <dsp:cNvPr id="0" name=""/>
        <dsp:cNvSpPr/>
      </dsp:nvSpPr>
      <dsp:spPr>
        <a:xfrm>
          <a:off x="265978" y="253984"/>
          <a:ext cx="5234258" cy="5234258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A21827-F2DA-410B-956C-C1CB28F04A21}">
      <dsp:nvSpPr>
        <dsp:cNvPr id="0" name=""/>
        <dsp:cNvSpPr/>
      </dsp:nvSpPr>
      <dsp:spPr>
        <a:xfrm>
          <a:off x="210531" y="349909"/>
          <a:ext cx="5234258" cy="5234258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1C3736-3818-434E-8FED-1DDBA4F0017D}">
      <dsp:nvSpPr>
        <dsp:cNvPr id="0" name=""/>
        <dsp:cNvSpPr/>
      </dsp:nvSpPr>
      <dsp:spPr>
        <a:xfrm>
          <a:off x="99975" y="349909"/>
          <a:ext cx="5234258" cy="5234258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833DF5-339B-47B9-AF01-D9034EA4041C}">
      <dsp:nvSpPr>
        <dsp:cNvPr id="0" name=""/>
        <dsp:cNvSpPr/>
      </dsp:nvSpPr>
      <dsp:spPr>
        <a:xfrm>
          <a:off x="44528" y="253984"/>
          <a:ext cx="5234258" cy="5234258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A4CCBF-FAF5-49F9-8428-4BD400673B71}">
      <dsp:nvSpPr>
        <dsp:cNvPr id="0" name=""/>
        <dsp:cNvSpPr/>
      </dsp:nvSpPr>
      <dsp:spPr>
        <a:xfrm>
          <a:off x="99975" y="158060"/>
          <a:ext cx="5234258" cy="5234258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A77D9-D0B2-4AB0-A46D-093D80F5C0F3}">
      <dsp:nvSpPr>
        <dsp:cNvPr id="0" name=""/>
        <dsp:cNvSpPr/>
      </dsp:nvSpPr>
      <dsp:spPr>
        <a:xfrm>
          <a:off x="2653705" y="711"/>
          <a:ext cx="3980557" cy="89622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使用普通的耳机、普通</a:t>
          </a:r>
          <a:r>
            <a:rPr lang="en-US" altLang="zh-CN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MP3</a:t>
          </a:r>
          <a:r>
            <a:rPr lang="zh-CN" altLang="en-US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音乐内容，聆听到接近</a:t>
          </a:r>
          <a:r>
            <a:rPr lang="en-US" altLang="en-US" sz="1600" kern="1200" dirty="0" err="1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HiFi</a:t>
          </a:r>
          <a:r>
            <a:rPr lang="zh-CN" altLang="en-US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的音响效果</a:t>
          </a:r>
          <a:r>
            <a:rPr lang="zh-CN" altLang="en-US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。</a:t>
          </a:r>
        </a:p>
      </dsp:txBody>
      <dsp:txXfrm>
        <a:off x="2653705" y="112739"/>
        <a:ext cx="3644474" cy="672166"/>
      </dsp:txXfrm>
    </dsp:sp>
    <dsp:sp modelId="{FD4B1D3D-679C-4571-B973-F1688CAB1DE0}">
      <dsp:nvSpPr>
        <dsp:cNvPr id="0" name=""/>
        <dsp:cNvSpPr/>
      </dsp:nvSpPr>
      <dsp:spPr>
        <a:xfrm>
          <a:off x="0" y="711"/>
          <a:ext cx="2653705" cy="8962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音效还原补偿技</a:t>
          </a:r>
          <a:r>
            <a:rPr lang="zh-CN" altLang="en-US" sz="1600" kern="1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术</a:t>
          </a:r>
        </a:p>
      </dsp:txBody>
      <dsp:txXfrm>
        <a:off x="43750" y="44461"/>
        <a:ext cx="2566205" cy="808722"/>
      </dsp:txXfrm>
    </dsp:sp>
    <dsp:sp modelId="{81CBBFFE-C1BE-4748-9896-28B11F41C68C}">
      <dsp:nvSpPr>
        <dsp:cNvPr id="0" name=""/>
        <dsp:cNvSpPr/>
      </dsp:nvSpPr>
      <dsp:spPr>
        <a:xfrm>
          <a:off x="2653705" y="986555"/>
          <a:ext cx="3980557" cy="89622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在不方便大声说话的环境</a:t>
          </a:r>
          <a:r>
            <a:rPr lang="zh-CN" altLang="en-US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中，可以实现喃喃细语般的“腹语”通话；</a:t>
          </a:r>
        </a:p>
      </dsp:txBody>
      <dsp:txXfrm>
        <a:off x="2653705" y="1098583"/>
        <a:ext cx="3644474" cy="672166"/>
      </dsp:txXfrm>
    </dsp:sp>
    <dsp:sp modelId="{8CA925E4-0C9A-4638-A81F-7984EC66A2DA}">
      <dsp:nvSpPr>
        <dsp:cNvPr id="0" name=""/>
        <dsp:cNvSpPr/>
      </dsp:nvSpPr>
      <dsp:spPr>
        <a:xfrm>
          <a:off x="0" y="986555"/>
          <a:ext cx="2653705" cy="896222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音频信号放大技术</a:t>
          </a:r>
        </a:p>
      </dsp:txBody>
      <dsp:txXfrm>
        <a:off x="43750" y="1030305"/>
        <a:ext cx="2566205" cy="808722"/>
      </dsp:txXfrm>
    </dsp:sp>
    <dsp:sp modelId="{B8090DCF-FD8C-4A5F-8110-F4BCE5978B74}">
      <dsp:nvSpPr>
        <dsp:cNvPr id="0" name=""/>
        <dsp:cNvSpPr/>
      </dsp:nvSpPr>
      <dsp:spPr>
        <a:xfrm>
          <a:off x="2653705" y="1972400"/>
          <a:ext cx="3980557" cy="89622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100dB</a:t>
          </a:r>
          <a:r>
            <a:rPr lang="zh-CN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强噪音</a:t>
          </a:r>
          <a:r>
            <a:rPr lang="zh-CN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环境中</a:t>
          </a:r>
          <a:r>
            <a:rPr lang="zh-CN" altLang="en-US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也</a:t>
          </a:r>
          <a:r>
            <a:rPr lang="zh-CN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可以</a:t>
          </a:r>
          <a:r>
            <a:rPr lang="zh-CN" altLang="en-US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实现</a:t>
          </a:r>
          <a:r>
            <a:rPr lang="zh-CN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无障碍语音通话；</a:t>
          </a:r>
          <a:endParaRPr lang="zh-CN" altLang="en-US" sz="1600" kern="1200" dirty="0">
            <a:solidFill>
              <a:schemeClr val="tx1"/>
            </a:solidFill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2653705" y="2084428"/>
        <a:ext cx="3644474" cy="672166"/>
      </dsp:txXfrm>
    </dsp:sp>
    <dsp:sp modelId="{31457327-46BD-43E7-A1DA-23AB37C00621}">
      <dsp:nvSpPr>
        <dsp:cNvPr id="0" name=""/>
        <dsp:cNvSpPr/>
      </dsp:nvSpPr>
      <dsp:spPr>
        <a:xfrm>
          <a:off x="0" y="1972400"/>
          <a:ext cx="2653705" cy="896222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耳道音频</a:t>
          </a:r>
          <a:r>
            <a:rPr lang="zh-CN" altLang="en-US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信号处理技术</a:t>
          </a:r>
        </a:p>
      </dsp:txBody>
      <dsp:txXfrm>
        <a:off x="43750" y="2016150"/>
        <a:ext cx="2566205" cy="808722"/>
      </dsp:txXfrm>
    </dsp:sp>
    <dsp:sp modelId="{BD36D0C1-7C00-41E4-B74A-0F4B8F50FDD6}">
      <dsp:nvSpPr>
        <dsp:cNvPr id="0" name=""/>
        <dsp:cNvSpPr/>
      </dsp:nvSpPr>
      <dsp:spPr>
        <a:xfrm>
          <a:off x="2653705" y="2958244"/>
          <a:ext cx="3980557" cy="89622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为远场拾音</a:t>
          </a:r>
          <a:r>
            <a:rPr lang="zh-CN" altLang="en-US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、翻译、物联网控制提供核心的前端拾音方案；</a:t>
          </a:r>
        </a:p>
      </dsp:txBody>
      <dsp:txXfrm>
        <a:off x="2653705" y="3070272"/>
        <a:ext cx="3644474" cy="672166"/>
      </dsp:txXfrm>
    </dsp:sp>
    <dsp:sp modelId="{BCE502F7-36EF-4B9B-9BB4-161E1C5E5E52}">
      <dsp:nvSpPr>
        <dsp:cNvPr id="0" name=""/>
        <dsp:cNvSpPr/>
      </dsp:nvSpPr>
      <dsp:spPr>
        <a:xfrm>
          <a:off x="0" y="2958244"/>
          <a:ext cx="2653705" cy="896222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复杂环境</a:t>
          </a:r>
          <a:r>
            <a:rPr lang="zh-CN" altLang="en-US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的拾音技术</a:t>
          </a:r>
        </a:p>
      </dsp:txBody>
      <dsp:txXfrm>
        <a:off x="43750" y="3001994"/>
        <a:ext cx="2566205" cy="808722"/>
      </dsp:txXfrm>
    </dsp:sp>
    <dsp:sp modelId="{44BCF10F-E4D3-4594-BC28-FF2E57E3B4F3}">
      <dsp:nvSpPr>
        <dsp:cNvPr id="0" name=""/>
        <dsp:cNvSpPr/>
      </dsp:nvSpPr>
      <dsp:spPr>
        <a:xfrm>
          <a:off x="2653705" y="3944089"/>
          <a:ext cx="3980557" cy="89622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低</a:t>
          </a:r>
          <a:r>
            <a:rPr lang="zh-CN" altLang="en-US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消除或者抑制</a:t>
          </a:r>
          <a:r>
            <a:rPr lang="en-US" altLang="zh-CN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2KHz</a:t>
          </a:r>
          <a:r>
            <a:rPr lang="zh-CN" altLang="zh-CN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以下的</a:t>
          </a:r>
          <a:r>
            <a:rPr lang="zh-CN" altLang="en-US" sz="1600" kern="1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rPr>
            <a:t>低</a:t>
          </a:r>
          <a:r>
            <a:rPr lang="zh-CN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频噪音；</a:t>
          </a:r>
          <a:endParaRPr lang="zh-CN" altLang="en-US" sz="16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>
        <a:off x="2653705" y="4056117"/>
        <a:ext cx="3644474" cy="672166"/>
      </dsp:txXfrm>
    </dsp:sp>
    <dsp:sp modelId="{0878DFAA-4677-45F5-87E3-0F1D1C8313C1}">
      <dsp:nvSpPr>
        <dsp:cNvPr id="0" name=""/>
        <dsp:cNvSpPr/>
      </dsp:nvSpPr>
      <dsp:spPr>
        <a:xfrm>
          <a:off x="0" y="3944089"/>
          <a:ext cx="2653705" cy="896222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本地隔离噪音技术</a:t>
          </a:r>
        </a:p>
      </dsp:txBody>
      <dsp:txXfrm>
        <a:off x="43750" y="3987839"/>
        <a:ext cx="2566205" cy="808722"/>
      </dsp:txXfrm>
    </dsp:sp>
    <dsp:sp modelId="{40931B3E-6073-4516-88A7-86E0EB315778}">
      <dsp:nvSpPr>
        <dsp:cNvPr id="0" name=""/>
        <dsp:cNvSpPr/>
      </dsp:nvSpPr>
      <dsp:spPr>
        <a:xfrm>
          <a:off x="2653705" y="4929933"/>
          <a:ext cx="3980557" cy="89622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不需要额外增加传感器，依靠耳内声呐技术来实现；（针对耳机产品）</a:t>
          </a:r>
        </a:p>
      </dsp:txBody>
      <dsp:txXfrm>
        <a:off x="2653705" y="5041961"/>
        <a:ext cx="3644474" cy="672166"/>
      </dsp:txXfrm>
    </dsp:sp>
    <dsp:sp modelId="{EF4C9EF2-45A8-4266-B63C-88951969476F}">
      <dsp:nvSpPr>
        <dsp:cNvPr id="0" name=""/>
        <dsp:cNvSpPr/>
      </dsp:nvSpPr>
      <dsp:spPr>
        <a:xfrm>
          <a:off x="0" y="4929933"/>
          <a:ext cx="2653705" cy="896222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华文新魏" panose="02010800040101010101" pitchFamily="2" charset="-122"/>
              <a:ea typeface="华文新魏" panose="02010800040101010101" pitchFamily="2" charset="-122"/>
            </a:rPr>
            <a:t>生理特征监测技术</a:t>
          </a:r>
        </a:p>
      </dsp:txBody>
      <dsp:txXfrm>
        <a:off x="43750" y="4973683"/>
        <a:ext cx="2566205" cy="808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5103-457A-4523-8145-98DFFD8753E2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57004-1FA4-47C3-8B4B-61432812A1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7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57004-1FA4-47C3-8B4B-61432812A1A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3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EE0D6-D363-48A3-A671-1FC735661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8FE99-2608-4504-85F6-A1BF4B18F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3F2AA-CA97-4D4F-B73D-71AAB8D7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F80B6-2263-46E1-A305-DE03B0A5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AA27D-7AE7-421F-95C7-F086258E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D30CA-429D-415B-AB60-C9F28AC7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3B2638-41E6-4D4F-85BA-78A1D5AB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4027B-3D03-45DD-8463-37F5833C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35715-120D-4FFB-A3D9-14F877FB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0035C-7123-40C4-9EF9-07032E3E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2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A7DB3-BCC3-4903-BCCF-1072C8E3F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D3F8C8-C88E-4F96-8714-FBC14ADA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BDD58-55C1-484E-88A2-79F619F2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0CD21-22B6-4C19-8520-F2164EED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C6D84-1186-40C5-8BC4-2CA6377C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5051E-B8D6-4907-A94C-93536DBA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6E770-96A5-4B41-88E4-6DF84FE5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8729D-0FE2-4E03-8A07-840F1752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B4090-2F7B-49B2-B5E7-0C170BC1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FF07A-DB00-452B-94D3-62ECC22D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4083E-AC3A-49D9-9F48-F39D1CE4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251DB-090A-4FEC-88FF-0A43E3D3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D09AA-C3AD-47AF-94CB-0958B36F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441E8-E9E4-4A96-85AD-ACE51D72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92C2E-814E-4D44-B3E2-288D0A26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83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E3D21-99B2-4B1D-946D-72230049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8FABA-BE36-4B20-94AA-53F87AB7A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4F79D-40EE-45D1-9882-E9154A0BD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9D32F-234A-4C4E-BEA5-37227946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1DEDA-ABC5-4C18-9149-C07B83AF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3C63C-FDE1-4C3E-ACED-C13683D2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1F1F5-143B-4E11-9455-DC1518E0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5A672-02FA-4B16-B15C-3CD845CA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EACA18-7E1A-45F7-A62B-DEC4EBD5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8B975B-83E7-489B-B648-4289A94C8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B3DCE-72D7-4668-8073-A83492847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18DC48-E04A-4CCE-BC8D-66AC84C5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385BB-F6F1-4538-92B4-35059ECF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559F49-2289-4CEC-AA20-00E5450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2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258F5-3948-4299-962F-E191B544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EA1C5F-63F4-425D-BB42-FBBDF172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72CCE-645F-457E-B24E-1452FB20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236C6E-34D1-4E47-8ABA-6491CFF4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2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1656EE-F07C-4739-A65C-55C2CA8F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B4ACDA-3A93-4F01-9AE0-26AD9EED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42821-47CC-4C3F-BBC6-9B112A25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8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D53D0-4958-4D39-8C98-8F586422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E1EC7-FA6E-424F-BA0B-C2FDFF8E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463BF9-F984-44D2-9E9B-478D27D0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9DC55-8F99-4FA5-B356-303E6024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12593-C2C6-43D2-9ED7-2562A80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A78DE-239E-4CC9-B9A0-A0109EED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20C92-9440-43FC-A9B4-72A31E43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7095CB-B0EC-4771-A1E7-8B62911DD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45A15-A0D5-457A-B0D6-E70E426F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27486-8735-4E19-8CD9-EB3276AE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46D1B-2E93-4A41-A86B-BD30DAFF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18A70-2CCB-4C1B-B665-591251F8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4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F9EFE7-DDB8-46D5-B4AC-AC6EB736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76023-6F26-48E3-9B80-5F2773477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7A7B2-4AD1-4581-ABCF-CD39C9CB9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43DC-2461-45A0-81A9-5C49A13633B5}" type="datetimeFigureOut">
              <a:rPr lang="zh-CN" altLang="en-US" smtClean="0"/>
              <a:pPr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581E9-F8AD-46B8-B083-83CA9D4FF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165E8-02C7-4646-AB12-2B3DB19A3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3DE80-3E90-48FC-A7EB-9B0985F7F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microsoft.com/office/2007/relationships/hdphoto" Target="../media/hdphoto1.wdp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4.jpeg"/><Relationship Id="rId4" Type="http://schemas.openxmlformats.org/officeDocument/2006/relationships/image" Target="../media/image9.jpe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73FBDF-42C9-454C-8BAC-8589C716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B34E40-76F2-4158-B16D-0BA368101C9B}"/>
              </a:ext>
            </a:extLst>
          </p:cNvPr>
          <p:cNvSpPr/>
          <p:nvPr/>
        </p:nvSpPr>
        <p:spPr>
          <a:xfrm>
            <a:off x="2211833" y="910994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i="0" u="none" strike="noStrike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深圳市九音科技有限公司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736C77-4130-4EDF-AB7D-0BF951E9D28A}"/>
              </a:ext>
            </a:extLst>
          </p:cNvPr>
          <p:cNvSpPr/>
          <p:nvPr/>
        </p:nvSpPr>
        <p:spPr>
          <a:xfrm>
            <a:off x="9872407" y="6316572"/>
            <a:ext cx="2319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SOUNDEC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F5AC4E-5F8E-44DB-9009-304B3510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325" y="6301986"/>
            <a:ext cx="579404" cy="508249"/>
          </a:xfrm>
          <a:prstGeom prst="rect">
            <a:avLst/>
          </a:prstGeom>
        </p:spPr>
      </p:pic>
      <p:pic>
        <p:nvPicPr>
          <p:cNvPr id="3" name="图片 2" descr="男人在打电话&#10;&#10;描述已自动生成">
            <a:extLst>
              <a:ext uri="{FF2B5EF4-FFF2-40B4-BE49-F238E27FC236}">
                <a16:creationId xmlns:a16="http://schemas.microsoft.com/office/drawing/2014/main" id="{C4349CD3-EB30-4145-80A6-315E112BD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5" y="3611855"/>
            <a:ext cx="2697638" cy="1796627"/>
          </a:xfrm>
          <a:prstGeom prst="rect">
            <a:avLst/>
          </a:prstGeom>
        </p:spPr>
      </p:pic>
      <p:pic>
        <p:nvPicPr>
          <p:cNvPr id="10" name="图片 9" descr="图片包含 室内, 天花板, 游戏机, 桌子&#10;&#10;描述已自动生成">
            <a:extLst>
              <a:ext uri="{FF2B5EF4-FFF2-40B4-BE49-F238E27FC236}">
                <a16:creationId xmlns:a16="http://schemas.microsoft.com/office/drawing/2014/main" id="{AE171A34-9DE9-4568-8C37-2DFCEE91F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53" y="3611855"/>
            <a:ext cx="3095201" cy="1796627"/>
          </a:xfrm>
          <a:prstGeom prst="rect">
            <a:avLst/>
          </a:prstGeom>
        </p:spPr>
      </p:pic>
      <p:pic>
        <p:nvPicPr>
          <p:cNvPr id="12" name="图片 11" descr="图片包含 室内, 办公室, 桌子, 男人&#10;&#10;描述已自动生成">
            <a:extLst>
              <a:ext uri="{FF2B5EF4-FFF2-40B4-BE49-F238E27FC236}">
                <a16:creationId xmlns:a16="http://schemas.microsoft.com/office/drawing/2014/main" id="{E4175AC3-AB55-49E8-A0F5-907B3E8B2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4" y="3611855"/>
            <a:ext cx="2907593" cy="1796627"/>
          </a:xfrm>
          <a:prstGeom prst="rect">
            <a:avLst/>
          </a:prstGeom>
        </p:spPr>
      </p:pic>
      <p:pic>
        <p:nvPicPr>
          <p:cNvPr id="17" name="图片 16" descr="图片包含 室内, 房间, 活, 窗户&#10;&#10;描述已自动生成">
            <a:extLst>
              <a:ext uri="{FF2B5EF4-FFF2-40B4-BE49-F238E27FC236}">
                <a16:creationId xmlns:a16="http://schemas.microsoft.com/office/drawing/2014/main" id="{A42D5F45-C261-4C67-9B2A-292FD0237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647" y="3611855"/>
            <a:ext cx="3095201" cy="17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6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0030B67-008C-4B5C-9D32-42CA5A60C137}"/>
              </a:ext>
            </a:extLst>
          </p:cNvPr>
          <p:cNvSpPr/>
          <p:nvPr/>
        </p:nvSpPr>
        <p:spPr>
          <a:xfrm>
            <a:off x="0" y="0"/>
            <a:ext cx="12192000" cy="1234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i="0" u="none" strike="noStrike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深圳市九音科技有限公司（“九音科技”）是一家专注于声学科研和商业化的企业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36966A-E2B6-4834-8F00-C8B80B2ABC40}"/>
              </a:ext>
            </a:extLst>
          </p:cNvPr>
          <p:cNvSpPr/>
          <p:nvPr/>
        </p:nvSpPr>
        <p:spPr>
          <a:xfrm>
            <a:off x="1310326" y="1769549"/>
            <a:ext cx="2300140" cy="4157221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声学技术方案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拾音算法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回声消除算法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声场识别算法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主动降噪算法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音效算法</a:t>
            </a:r>
            <a:endParaRPr lang="zh-CN" altLang="en-US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A640F5-C37B-49D3-9CC4-3314C82FBFF4}"/>
              </a:ext>
            </a:extLst>
          </p:cNvPr>
          <p:cNvSpPr/>
          <p:nvPr/>
        </p:nvSpPr>
        <p:spPr>
          <a:xfrm>
            <a:off x="4652128" y="1769549"/>
            <a:ext cx="2300140" cy="4157221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发明专利地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中国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美国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日本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欧盟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1946F2F-723D-498C-BF01-0677E2E199A3}"/>
              </a:ext>
            </a:extLst>
          </p:cNvPr>
          <p:cNvSpPr/>
          <p:nvPr/>
        </p:nvSpPr>
        <p:spPr>
          <a:xfrm>
            <a:off x="7993930" y="1769548"/>
            <a:ext cx="2300140" cy="4157221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元器件和解决方案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音频信号拾取</a:t>
            </a:r>
            <a:endParaRPr lang="en-US" altLang="zh-CN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处理及还原</a:t>
            </a:r>
            <a:endParaRPr lang="en-US" altLang="zh-CN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b="1" spc="40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•</a:t>
            </a:r>
            <a:r>
              <a:rPr lang="zh-CN" altLang="en-US" b="1" i="0" u="none" strike="noStrike" dirty="0">
                <a:solidFill>
                  <a:schemeClr val="tx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音频输出</a:t>
            </a:r>
            <a:endParaRPr lang="en-US" altLang="zh-CN" b="1" i="0" u="none" strike="noStrike" dirty="0">
              <a:solidFill>
                <a:schemeClr val="tx2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b="1" i="0" u="none" strike="noStrike" dirty="0">
              <a:solidFill>
                <a:schemeClr val="tx2"/>
              </a:solidFill>
              <a:effectLst/>
              <a:latin typeface="Helvetica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284E0F-74A2-4FA6-A99F-0B88D0B237DC}"/>
              </a:ext>
            </a:extLst>
          </p:cNvPr>
          <p:cNvSpPr/>
          <p:nvPr/>
        </p:nvSpPr>
        <p:spPr>
          <a:xfrm>
            <a:off x="10875523" y="6461408"/>
            <a:ext cx="155482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SOUNDEC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795A3F-B468-40D7-B744-C31F431C9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180" y="6461408"/>
            <a:ext cx="343735" cy="3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09D2360-F9CA-41D1-9EE1-E8F56855F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96" y="1157649"/>
            <a:ext cx="9803575" cy="41362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CC86DA5-B638-46F9-AB3F-89BD9641192E}"/>
              </a:ext>
            </a:extLst>
          </p:cNvPr>
          <p:cNvSpPr/>
          <p:nvPr/>
        </p:nvSpPr>
        <p:spPr>
          <a:xfrm>
            <a:off x="0" y="0"/>
            <a:ext cx="12192000" cy="11354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i="0" u="none" strike="noStrike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全球团队布局</a:t>
            </a:r>
            <a:endParaRPr lang="zh-CN" altLang="en-US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60671E-D0CB-4730-BDD0-808A417C31C8}"/>
              </a:ext>
            </a:extLst>
          </p:cNvPr>
          <p:cNvSpPr txBox="1"/>
          <p:nvPr/>
        </p:nvSpPr>
        <p:spPr>
          <a:xfrm>
            <a:off x="4751110" y="1885361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Soundec</a:t>
            </a:r>
            <a:r>
              <a:rPr lang="en-US" altLang="zh-CN" b="1" dirty="0">
                <a:solidFill>
                  <a:srgbClr val="C00000"/>
                </a:solidFill>
              </a:rPr>
              <a:t> BJ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08060D93-DE09-4377-9757-57316A1B491D}"/>
              </a:ext>
            </a:extLst>
          </p:cNvPr>
          <p:cNvSpPr/>
          <p:nvPr/>
        </p:nvSpPr>
        <p:spPr>
          <a:xfrm>
            <a:off x="6297106" y="1776594"/>
            <a:ext cx="197963" cy="160255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76C1C02-46BA-417E-8660-70552FF6F410}"/>
              </a:ext>
            </a:extLst>
          </p:cNvPr>
          <p:cNvSpPr/>
          <p:nvPr/>
        </p:nvSpPr>
        <p:spPr>
          <a:xfrm>
            <a:off x="10210800" y="2469822"/>
            <a:ext cx="197963" cy="160255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534A2B06-2201-4538-98F4-54B3283AA0E8}"/>
              </a:ext>
            </a:extLst>
          </p:cNvPr>
          <p:cNvSpPr/>
          <p:nvPr/>
        </p:nvSpPr>
        <p:spPr>
          <a:xfrm>
            <a:off x="6694603" y="3163050"/>
            <a:ext cx="197963" cy="160255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2472CFED-8844-4AAB-A1DF-E7A96282E835}"/>
              </a:ext>
            </a:extLst>
          </p:cNvPr>
          <p:cNvSpPr/>
          <p:nvPr/>
        </p:nvSpPr>
        <p:spPr>
          <a:xfrm>
            <a:off x="5894895" y="4603308"/>
            <a:ext cx="197963" cy="160255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269F57-9576-4FEC-BA75-CE091C9CE5C6}"/>
              </a:ext>
            </a:extLst>
          </p:cNvPr>
          <p:cNvSpPr txBox="1"/>
          <p:nvPr/>
        </p:nvSpPr>
        <p:spPr>
          <a:xfrm>
            <a:off x="8927184" y="3058202"/>
            <a:ext cx="18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Soundec</a:t>
            </a:r>
            <a:r>
              <a:rPr lang="en-US" altLang="zh-CN" b="1" dirty="0">
                <a:solidFill>
                  <a:srgbClr val="C00000"/>
                </a:solidFill>
              </a:rPr>
              <a:t> Japan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1" name="文本框 3">
            <a:extLst>
              <a:ext uri="{FF2B5EF4-FFF2-40B4-BE49-F238E27FC236}">
                <a16:creationId xmlns:a16="http://schemas.microsoft.com/office/drawing/2014/main" id="{020B2887-EB87-4CF2-A93D-4BB301B1F9C1}"/>
              </a:ext>
            </a:extLst>
          </p:cNvPr>
          <p:cNvSpPr txBox="1"/>
          <p:nvPr/>
        </p:nvSpPr>
        <p:spPr>
          <a:xfrm>
            <a:off x="7010400" y="3421307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solidFill>
                  <a:srgbClr val="C00000"/>
                </a:solidFill>
              </a:rPr>
              <a:t>Soundec</a:t>
            </a:r>
            <a:r>
              <a:rPr lang="en-US" altLang="zh-CN" b="1" dirty="0">
                <a:solidFill>
                  <a:srgbClr val="C00000"/>
                </a:solidFill>
              </a:rPr>
              <a:t> NJ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本框 3">
            <a:extLst>
              <a:ext uri="{FF2B5EF4-FFF2-40B4-BE49-F238E27FC236}">
                <a16:creationId xmlns:a16="http://schemas.microsoft.com/office/drawing/2014/main" id="{065412F1-F991-4689-8AB0-ED35BCBC2B9F}"/>
              </a:ext>
            </a:extLst>
          </p:cNvPr>
          <p:cNvSpPr txBox="1"/>
          <p:nvPr/>
        </p:nvSpPr>
        <p:spPr>
          <a:xfrm>
            <a:off x="6237402" y="4898791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solidFill>
                  <a:srgbClr val="C00000"/>
                </a:solidFill>
              </a:rPr>
              <a:t>Soundec</a:t>
            </a:r>
            <a:r>
              <a:rPr lang="en-US" altLang="zh-CN" b="1" dirty="0">
                <a:solidFill>
                  <a:srgbClr val="C00000"/>
                </a:solidFill>
              </a:rPr>
              <a:t> SZ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A6D6F25-3DFD-4FC3-BE63-F7F65B273F7E}"/>
              </a:ext>
            </a:extLst>
          </p:cNvPr>
          <p:cNvCxnSpPr/>
          <p:nvPr/>
        </p:nvCxnSpPr>
        <p:spPr>
          <a:xfrm flipV="1">
            <a:off x="5993876" y="1936849"/>
            <a:ext cx="303230" cy="1331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71F6086-5C04-4C98-9180-68C445D728B4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791228" y="3351231"/>
            <a:ext cx="219172" cy="2547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A6D6F25-3DFD-4FC3-BE63-F7F65B273F7E}"/>
              </a:ext>
            </a:extLst>
          </p:cNvPr>
          <p:cNvCxnSpPr>
            <a:cxnSpLocks/>
          </p:cNvCxnSpPr>
          <p:nvPr/>
        </p:nvCxnSpPr>
        <p:spPr>
          <a:xfrm flipV="1">
            <a:off x="10210800" y="2710961"/>
            <a:ext cx="98981" cy="4868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A6D6F25-3DFD-4FC3-BE63-F7F65B273F7E}"/>
              </a:ext>
            </a:extLst>
          </p:cNvPr>
          <p:cNvCxnSpPr>
            <a:cxnSpLocks/>
          </p:cNvCxnSpPr>
          <p:nvPr/>
        </p:nvCxnSpPr>
        <p:spPr>
          <a:xfrm>
            <a:off x="6101500" y="4719442"/>
            <a:ext cx="294587" cy="3125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流程图: 可选过程 34">
            <a:extLst>
              <a:ext uri="{FF2B5EF4-FFF2-40B4-BE49-F238E27FC236}">
                <a16:creationId xmlns:a16="http://schemas.microsoft.com/office/drawing/2014/main" id="{0F4C99F4-1D6B-4750-B49F-1C58D9C63120}"/>
              </a:ext>
            </a:extLst>
          </p:cNvPr>
          <p:cNvSpPr/>
          <p:nvPr/>
        </p:nvSpPr>
        <p:spPr>
          <a:xfrm>
            <a:off x="1228929" y="5293867"/>
            <a:ext cx="1391723" cy="475337"/>
          </a:xfrm>
          <a:prstGeom prst="flowChartAlternateProcess">
            <a:avLst/>
          </a:prstGeom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北京</a:t>
            </a:r>
          </a:p>
        </p:txBody>
      </p:sp>
      <p:sp>
        <p:nvSpPr>
          <p:cNvPr id="37" name="流程图: 可选过程 36">
            <a:extLst>
              <a:ext uri="{FF2B5EF4-FFF2-40B4-BE49-F238E27FC236}">
                <a16:creationId xmlns:a16="http://schemas.microsoft.com/office/drawing/2014/main" id="{C4CCA5C8-92FA-475D-AD12-03256A88441C}"/>
              </a:ext>
            </a:extLst>
          </p:cNvPr>
          <p:cNvSpPr/>
          <p:nvPr/>
        </p:nvSpPr>
        <p:spPr>
          <a:xfrm>
            <a:off x="1228929" y="5762064"/>
            <a:ext cx="1391723" cy="996955"/>
          </a:xfrm>
          <a:prstGeom prst="flowChartAlternateProcess">
            <a:avLst/>
          </a:prstGeom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研发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" name="流程图: 可选过程 38">
            <a:extLst>
              <a:ext uri="{FF2B5EF4-FFF2-40B4-BE49-F238E27FC236}">
                <a16:creationId xmlns:a16="http://schemas.microsoft.com/office/drawing/2014/main" id="{E60FB188-CE8C-4867-B4A9-67C21E777FF6}"/>
              </a:ext>
            </a:extLst>
          </p:cNvPr>
          <p:cNvSpPr/>
          <p:nvPr/>
        </p:nvSpPr>
        <p:spPr>
          <a:xfrm>
            <a:off x="4082412" y="5301474"/>
            <a:ext cx="1391723" cy="475337"/>
          </a:xfrm>
          <a:prstGeom prst="flowChartAlternateProcess">
            <a:avLst/>
          </a:prstGeom>
          <a:solidFill>
            <a:schemeClr val="accent4"/>
          </a:solidFill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i="0" u="none" strike="noStrike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日本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" name="流程图: 可选过程 40">
            <a:extLst>
              <a:ext uri="{FF2B5EF4-FFF2-40B4-BE49-F238E27FC236}">
                <a16:creationId xmlns:a16="http://schemas.microsoft.com/office/drawing/2014/main" id="{02786888-5A71-4F27-9A65-3A7A3A38B30C}"/>
              </a:ext>
            </a:extLst>
          </p:cNvPr>
          <p:cNvSpPr/>
          <p:nvPr/>
        </p:nvSpPr>
        <p:spPr>
          <a:xfrm>
            <a:off x="4082412" y="5776436"/>
            <a:ext cx="1391723" cy="996955"/>
          </a:xfrm>
          <a:prstGeom prst="flowChartAlternateProcess">
            <a:avLst/>
          </a:prstGeom>
          <a:solidFill>
            <a:schemeClr val="accent4"/>
          </a:solidFill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研发</a:t>
            </a:r>
          </a:p>
        </p:txBody>
      </p: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6FC7E85E-E046-46BF-8477-98D3C6C85D08}"/>
              </a:ext>
            </a:extLst>
          </p:cNvPr>
          <p:cNvSpPr/>
          <p:nvPr/>
        </p:nvSpPr>
        <p:spPr>
          <a:xfrm>
            <a:off x="9412815" y="5293866"/>
            <a:ext cx="1391723" cy="475337"/>
          </a:xfrm>
          <a:prstGeom prst="flowChartAlternateProcess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深圳</a:t>
            </a:r>
          </a:p>
        </p:txBody>
      </p:sp>
      <p:sp>
        <p:nvSpPr>
          <p:cNvPr id="45" name="流程图: 可选过程 44">
            <a:extLst>
              <a:ext uri="{FF2B5EF4-FFF2-40B4-BE49-F238E27FC236}">
                <a16:creationId xmlns:a16="http://schemas.microsoft.com/office/drawing/2014/main" id="{1DF99198-3DA4-430C-A38B-83A7348372BB}"/>
              </a:ext>
            </a:extLst>
          </p:cNvPr>
          <p:cNvSpPr/>
          <p:nvPr/>
        </p:nvSpPr>
        <p:spPr>
          <a:xfrm>
            <a:off x="6791228" y="5290297"/>
            <a:ext cx="1391723" cy="47533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南京</a:t>
            </a:r>
          </a:p>
        </p:txBody>
      </p:sp>
      <p:sp>
        <p:nvSpPr>
          <p:cNvPr id="47" name="流程图: 可选过程 46">
            <a:extLst>
              <a:ext uri="{FF2B5EF4-FFF2-40B4-BE49-F238E27FC236}">
                <a16:creationId xmlns:a16="http://schemas.microsoft.com/office/drawing/2014/main" id="{2FED49AA-A389-4B23-ACB3-079F1AA7D6A6}"/>
              </a:ext>
            </a:extLst>
          </p:cNvPr>
          <p:cNvSpPr/>
          <p:nvPr/>
        </p:nvSpPr>
        <p:spPr>
          <a:xfrm>
            <a:off x="6791228" y="5769203"/>
            <a:ext cx="1391723" cy="99695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运营</a:t>
            </a:r>
          </a:p>
        </p:txBody>
      </p:sp>
      <p:sp>
        <p:nvSpPr>
          <p:cNvPr id="49" name="流程图: 可选过程 48">
            <a:extLst>
              <a:ext uri="{FF2B5EF4-FFF2-40B4-BE49-F238E27FC236}">
                <a16:creationId xmlns:a16="http://schemas.microsoft.com/office/drawing/2014/main" id="{87815F15-D3A0-4376-AD83-FE689BE026C1}"/>
              </a:ext>
            </a:extLst>
          </p:cNvPr>
          <p:cNvSpPr/>
          <p:nvPr/>
        </p:nvSpPr>
        <p:spPr>
          <a:xfrm>
            <a:off x="9412815" y="5762063"/>
            <a:ext cx="1391723" cy="996955"/>
          </a:xfrm>
          <a:prstGeom prst="flowChartAlternateProcess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技术支持销售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6C0A4B-75F4-4BD5-8627-40991443C469}"/>
              </a:ext>
            </a:extLst>
          </p:cNvPr>
          <p:cNvSpPr/>
          <p:nvPr/>
        </p:nvSpPr>
        <p:spPr>
          <a:xfrm>
            <a:off x="11350741" y="6581000"/>
            <a:ext cx="9169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SOUNDEC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30C787-AF4E-4255-B7B5-3B3A491A0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272" y="6554698"/>
            <a:ext cx="233465" cy="3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13" grpId="0" animBg="1"/>
      <p:bldP spid="18" grpId="0"/>
      <p:bldP spid="21" grpId="0"/>
      <p:bldP spid="24" grpId="0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" y="8978"/>
            <a:ext cx="12192000" cy="68579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7254DC2-E326-403C-9374-7A257BE8A437}"/>
              </a:ext>
            </a:extLst>
          </p:cNvPr>
          <p:cNvSpPr/>
          <p:nvPr/>
        </p:nvSpPr>
        <p:spPr>
          <a:xfrm>
            <a:off x="0" y="0"/>
            <a:ext cx="12192000" cy="9833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i="0" u="none" strike="noStrike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我们的应用</a:t>
            </a:r>
            <a:endParaRPr lang="zh-CN" altLang="en-US" sz="3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2" name="图片 31" descr="图片包含 游戏机&#10;&#10;描述已自动生成">
            <a:extLst>
              <a:ext uri="{FF2B5EF4-FFF2-40B4-BE49-F238E27FC236}">
                <a16:creationId xmlns:a16="http://schemas.microsoft.com/office/drawing/2014/main" id="{859F169D-3F54-46BB-83C4-C0F746A7A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t="2771" r="2405" b="3729"/>
          <a:stretch>
            <a:fillRect/>
          </a:stretch>
        </p:blipFill>
        <p:spPr>
          <a:xfrm>
            <a:off x="4761321" y="1687398"/>
            <a:ext cx="2084162" cy="1894788"/>
          </a:xfrm>
          <a:custGeom>
            <a:avLst/>
            <a:gdLst>
              <a:gd name="connsiteX0" fmla="*/ 1112363 w 2224726"/>
              <a:gd name="connsiteY0" fmla="*/ 0 h 1659126"/>
              <a:gd name="connsiteX1" fmla="*/ 2224726 w 2224726"/>
              <a:gd name="connsiteY1" fmla="*/ 829563 h 1659126"/>
              <a:gd name="connsiteX2" fmla="*/ 1112363 w 2224726"/>
              <a:gd name="connsiteY2" fmla="*/ 1659126 h 1659126"/>
              <a:gd name="connsiteX3" fmla="*/ 0 w 2224726"/>
              <a:gd name="connsiteY3" fmla="*/ 829563 h 1659126"/>
              <a:gd name="connsiteX4" fmla="*/ 1112363 w 2224726"/>
              <a:gd name="connsiteY4" fmla="*/ 0 h 16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4726" h="1659126">
                <a:moveTo>
                  <a:pt x="1112363" y="0"/>
                </a:moveTo>
                <a:cubicBezTo>
                  <a:pt x="1726704" y="0"/>
                  <a:pt x="2224726" y="371408"/>
                  <a:pt x="2224726" y="829563"/>
                </a:cubicBezTo>
                <a:cubicBezTo>
                  <a:pt x="2224726" y="1287718"/>
                  <a:pt x="1726704" y="1659126"/>
                  <a:pt x="1112363" y="1659126"/>
                </a:cubicBezTo>
                <a:cubicBezTo>
                  <a:pt x="498022" y="1659126"/>
                  <a:pt x="0" y="1287718"/>
                  <a:pt x="0" y="829563"/>
                </a:cubicBezTo>
                <a:cubicBezTo>
                  <a:pt x="0" y="371408"/>
                  <a:pt x="498022" y="0"/>
                  <a:pt x="1112363" y="0"/>
                </a:cubicBezTo>
                <a:close/>
              </a:path>
            </a:pathLst>
          </a:custGeom>
        </p:spPr>
      </p:pic>
      <p:pic>
        <p:nvPicPr>
          <p:cNvPr id="29" name="图片 28" descr="图片包含 游戏机&#10;&#10;描述已自动生成">
            <a:extLst>
              <a:ext uri="{FF2B5EF4-FFF2-40B4-BE49-F238E27FC236}">
                <a16:creationId xmlns:a16="http://schemas.microsoft.com/office/drawing/2014/main" id="{DCED94D3-D6CE-4C45-B6AA-75BD08E5C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6553" r="1694" b="3153"/>
          <a:stretch>
            <a:fillRect/>
          </a:stretch>
        </p:blipFill>
        <p:spPr>
          <a:xfrm>
            <a:off x="999241" y="1687398"/>
            <a:ext cx="2084162" cy="1894788"/>
          </a:xfrm>
          <a:custGeom>
            <a:avLst/>
            <a:gdLst>
              <a:gd name="connsiteX0" fmla="*/ 1042081 w 2084162"/>
              <a:gd name="connsiteY0" fmla="*/ 0 h 1894788"/>
              <a:gd name="connsiteX1" fmla="*/ 2084162 w 2084162"/>
              <a:gd name="connsiteY1" fmla="*/ 947394 h 1894788"/>
              <a:gd name="connsiteX2" fmla="*/ 1042081 w 2084162"/>
              <a:gd name="connsiteY2" fmla="*/ 1894788 h 1894788"/>
              <a:gd name="connsiteX3" fmla="*/ 0 w 2084162"/>
              <a:gd name="connsiteY3" fmla="*/ 947394 h 1894788"/>
              <a:gd name="connsiteX4" fmla="*/ 1042081 w 2084162"/>
              <a:gd name="connsiteY4" fmla="*/ 0 h 189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162" h="1894788">
                <a:moveTo>
                  <a:pt x="1042081" y="0"/>
                </a:moveTo>
                <a:cubicBezTo>
                  <a:pt x="1617606" y="0"/>
                  <a:pt x="2084162" y="424163"/>
                  <a:pt x="2084162" y="947394"/>
                </a:cubicBezTo>
                <a:cubicBezTo>
                  <a:pt x="2084162" y="1470625"/>
                  <a:pt x="1617606" y="1894788"/>
                  <a:pt x="1042081" y="1894788"/>
                </a:cubicBezTo>
                <a:cubicBezTo>
                  <a:pt x="466556" y="1894788"/>
                  <a:pt x="0" y="1470625"/>
                  <a:pt x="0" y="947394"/>
                </a:cubicBezTo>
                <a:cubicBezTo>
                  <a:pt x="0" y="424163"/>
                  <a:pt x="466556" y="0"/>
                  <a:pt x="1042081" y="0"/>
                </a:cubicBezTo>
                <a:close/>
              </a:path>
            </a:pathLst>
          </a:custGeom>
        </p:spPr>
      </p:pic>
      <p:pic>
        <p:nvPicPr>
          <p:cNvPr id="35" name="图片 34" descr="图片包含 室内, 桌子, 电脑, 男人&#10;&#10;描述已自动生成">
            <a:extLst>
              <a:ext uri="{FF2B5EF4-FFF2-40B4-BE49-F238E27FC236}">
                <a16:creationId xmlns:a16="http://schemas.microsoft.com/office/drawing/2014/main" id="{5575F3AB-39DB-44CA-8ADE-386597427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"/>
          <a:stretch>
            <a:fillRect/>
          </a:stretch>
        </p:blipFill>
        <p:spPr>
          <a:xfrm>
            <a:off x="8523402" y="1687398"/>
            <a:ext cx="2084162" cy="1894788"/>
          </a:xfrm>
          <a:custGeom>
            <a:avLst/>
            <a:gdLst>
              <a:gd name="connsiteX0" fmla="*/ 1260960 w 2521919"/>
              <a:gd name="connsiteY0" fmla="*/ 0 h 2083509"/>
              <a:gd name="connsiteX1" fmla="*/ 2515410 w 2521919"/>
              <a:gd name="connsiteY1" fmla="*/ 935242 h 2083509"/>
              <a:gd name="connsiteX2" fmla="*/ 2521919 w 2521919"/>
              <a:gd name="connsiteY2" fmla="*/ 1041739 h 2083509"/>
              <a:gd name="connsiteX3" fmla="*/ 2521919 w 2521919"/>
              <a:gd name="connsiteY3" fmla="*/ 1041771 h 2083509"/>
              <a:gd name="connsiteX4" fmla="*/ 2515410 w 2521919"/>
              <a:gd name="connsiteY4" fmla="*/ 1148268 h 2083509"/>
              <a:gd name="connsiteX5" fmla="*/ 1389886 w 2521919"/>
              <a:gd name="connsiteY5" fmla="*/ 2078132 h 2083509"/>
              <a:gd name="connsiteX6" fmla="*/ 1260984 w 2521919"/>
              <a:gd name="connsiteY6" fmla="*/ 2083509 h 2083509"/>
              <a:gd name="connsiteX7" fmla="*/ 1260936 w 2521919"/>
              <a:gd name="connsiteY7" fmla="*/ 2083509 h 2083509"/>
              <a:gd name="connsiteX8" fmla="*/ 1132034 w 2521919"/>
              <a:gd name="connsiteY8" fmla="*/ 2078132 h 2083509"/>
              <a:gd name="connsiteX9" fmla="*/ 0 w 2521919"/>
              <a:gd name="connsiteY9" fmla="*/ 1041755 h 2083509"/>
              <a:gd name="connsiteX10" fmla="*/ 1260960 w 2521919"/>
              <a:gd name="connsiteY10" fmla="*/ 0 h 208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1919" h="2083509">
                <a:moveTo>
                  <a:pt x="1260960" y="0"/>
                </a:moveTo>
                <a:cubicBezTo>
                  <a:pt x="1913843" y="0"/>
                  <a:pt x="2450836" y="409931"/>
                  <a:pt x="2515410" y="935242"/>
                </a:cubicBezTo>
                <a:lnTo>
                  <a:pt x="2521919" y="1041739"/>
                </a:lnTo>
                <a:lnTo>
                  <a:pt x="2521919" y="1041771"/>
                </a:lnTo>
                <a:lnTo>
                  <a:pt x="2515410" y="1148268"/>
                </a:lnTo>
                <a:cubicBezTo>
                  <a:pt x="2455141" y="1638559"/>
                  <a:pt x="1983343" y="2028340"/>
                  <a:pt x="1389886" y="2078132"/>
                </a:cubicBezTo>
                <a:lnTo>
                  <a:pt x="1260984" y="2083509"/>
                </a:lnTo>
                <a:lnTo>
                  <a:pt x="1260936" y="2083509"/>
                </a:lnTo>
                <a:lnTo>
                  <a:pt x="1132034" y="2078132"/>
                </a:lnTo>
                <a:cubicBezTo>
                  <a:pt x="496187" y="2024783"/>
                  <a:pt x="0" y="1581141"/>
                  <a:pt x="0" y="1041755"/>
                </a:cubicBezTo>
                <a:cubicBezTo>
                  <a:pt x="0" y="466410"/>
                  <a:pt x="564551" y="0"/>
                  <a:pt x="1260960" y="0"/>
                </a:cubicBezTo>
                <a:close/>
              </a:path>
            </a:pathLst>
          </a:custGeom>
        </p:spPr>
      </p:pic>
      <p:pic>
        <p:nvPicPr>
          <p:cNvPr id="37" name="图片 36" descr="图片包含 人, 室内, 女人, 天花板&#10;&#10;描述已自动生成">
            <a:extLst>
              <a:ext uri="{FF2B5EF4-FFF2-40B4-BE49-F238E27FC236}">
                <a16:creationId xmlns:a16="http://schemas.microsoft.com/office/drawing/2014/main" id="{8672F944-B56E-4D2C-8BA9-9490CCF1B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r="3412"/>
          <a:stretch>
            <a:fillRect/>
          </a:stretch>
        </p:blipFill>
        <p:spPr>
          <a:xfrm>
            <a:off x="999240" y="4286281"/>
            <a:ext cx="2084163" cy="1894788"/>
          </a:xfrm>
          <a:custGeom>
            <a:avLst/>
            <a:gdLst>
              <a:gd name="connsiteX0" fmla="*/ 1178351 w 2356702"/>
              <a:gd name="connsiteY0" fmla="*/ 0 h 1770700"/>
              <a:gd name="connsiteX1" fmla="*/ 2356702 w 2356702"/>
              <a:gd name="connsiteY1" fmla="*/ 885350 h 1770700"/>
              <a:gd name="connsiteX2" fmla="*/ 1178351 w 2356702"/>
              <a:gd name="connsiteY2" fmla="*/ 1770700 h 1770700"/>
              <a:gd name="connsiteX3" fmla="*/ 0 w 2356702"/>
              <a:gd name="connsiteY3" fmla="*/ 885350 h 1770700"/>
              <a:gd name="connsiteX4" fmla="*/ 1178351 w 2356702"/>
              <a:gd name="connsiteY4" fmla="*/ 0 h 17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6702" h="1770700">
                <a:moveTo>
                  <a:pt x="1178351" y="0"/>
                </a:moveTo>
                <a:cubicBezTo>
                  <a:pt x="1829136" y="0"/>
                  <a:pt x="2356702" y="396385"/>
                  <a:pt x="2356702" y="885350"/>
                </a:cubicBezTo>
                <a:cubicBezTo>
                  <a:pt x="2356702" y="1374315"/>
                  <a:pt x="1829136" y="1770700"/>
                  <a:pt x="1178351" y="1770700"/>
                </a:cubicBezTo>
                <a:cubicBezTo>
                  <a:pt x="527566" y="1770700"/>
                  <a:pt x="0" y="1374315"/>
                  <a:pt x="0" y="885350"/>
                </a:cubicBezTo>
                <a:cubicBezTo>
                  <a:pt x="0" y="396385"/>
                  <a:pt x="527566" y="0"/>
                  <a:pt x="1178351" y="0"/>
                </a:cubicBezTo>
                <a:close/>
              </a:path>
            </a:pathLst>
          </a:custGeom>
        </p:spPr>
      </p:pic>
      <p:pic>
        <p:nvPicPr>
          <p:cNvPr id="39" name="图片 38" descr="图片包含 男人, 人, 年长, 看着&#10;&#10;描述已自动生成">
            <a:extLst>
              <a:ext uri="{FF2B5EF4-FFF2-40B4-BE49-F238E27FC236}">
                <a16:creationId xmlns:a16="http://schemas.microsoft.com/office/drawing/2014/main" id="{E7D63667-853C-4B53-9AEC-EA7343C3A9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" t="1466" r="1177" b="885"/>
          <a:stretch>
            <a:fillRect/>
          </a:stretch>
        </p:blipFill>
        <p:spPr>
          <a:xfrm>
            <a:off x="4778571" y="4286281"/>
            <a:ext cx="2084164" cy="1894788"/>
          </a:xfrm>
          <a:custGeom>
            <a:avLst/>
            <a:gdLst>
              <a:gd name="connsiteX0" fmla="*/ 1093117 w 2186234"/>
              <a:gd name="connsiteY0" fmla="*/ 0 h 1788178"/>
              <a:gd name="connsiteX1" fmla="*/ 2186234 w 2186234"/>
              <a:gd name="connsiteY1" fmla="*/ 894089 h 1788178"/>
              <a:gd name="connsiteX2" fmla="*/ 1093117 w 2186234"/>
              <a:gd name="connsiteY2" fmla="*/ 1788178 h 1788178"/>
              <a:gd name="connsiteX3" fmla="*/ 0 w 2186234"/>
              <a:gd name="connsiteY3" fmla="*/ 894089 h 1788178"/>
              <a:gd name="connsiteX4" fmla="*/ 1093117 w 2186234"/>
              <a:gd name="connsiteY4" fmla="*/ 0 h 17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6234" h="1788178">
                <a:moveTo>
                  <a:pt x="1093117" y="0"/>
                </a:moveTo>
                <a:cubicBezTo>
                  <a:pt x="1696829" y="0"/>
                  <a:pt x="2186234" y="400297"/>
                  <a:pt x="2186234" y="894089"/>
                </a:cubicBezTo>
                <a:cubicBezTo>
                  <a:pt x="2186234" y="1387881"/>
                  <a:pt x="1696829" y="1788178"/>
                  <a:pt x="1093117" y="1788178"/>
                </a:cubicBezTo>
                <a:cubicBezTo>
                  <a:pt x="489405" y="1788178"/>
                  <a:pt x="0" y="1387881"/>
                  <a:pt x="0" y="894089"/>
                </a:cubicBezTo>
                <a:cubicBezTo>
                  <a:pt x="0" y="400297"/>
                  <a:pt x="489405" y="0"/>
                  <a:pt x="1093117" y="0"/>
                </a:cubicBezTo>
                <a:close/>
              </a:path>
            </a:pathLst>
          </a:cu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79D3217-6E0B-419A-8A1D-CDA93FB7B153}"/>
              </a:ext>
            </a:extLst>
          </p:cNvPr>
          <p:cNvSpPr txBox="1"/>
          <p:nvPr/>
        </p:nvSpPr>
        <p:spPr>
          <a:xfrm>
            <a:off x="1664249" y="3749567"/>
            <a:ext cx="12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耳机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89F903D-F1B8-4DB3-B5A7-4CCA1C2803BD}"/>
              </a:ext>
            </a:extLst>
          </p:cNvPr>
          <p:cNvSpPr txBox="1"/>
          <p:nvPr/>
        </p:nvSpPr>
        <p:spPr>
          <a:xfrm>
            <a:off x="4929576" y="3721621"/>
            <a:ext cx="174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IoT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，智能家居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2BF81D8-32EE-42E5-AD6B-BB0C24CE139D}"/>
              </a:ext>
            </a:extLst>
          </p:cNvPr>
          <p:cNvSpPr txBox="1"/>
          <p:nvPr/>
        </p:nvSpPr>
        <p:spPr>
          <a:xfrm>
            <a:off x="9105876" y="3721621"/>
            <a:ext cx="174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直播声卡</a:t>
            </a:r>
          </a:p>
        </p:txBody>
      </p:sp>
      <p:sp>
        <p:nvSpPr>
          <p:cNvPr id="49" name="文本框 43">
            <a:extLst>
              <a:ext uri="{FF2B5EF4-FFF2-40B4-BE49-F238E27FC236}">
                <a16:creationId xmlns:a16="http://schemas.microsoft.com/office/drawing/2014/main" id="{E4E52F05-8717-4798-B740-EDE492638755}"/>
              </a:ext>
            </a:extLst>
          </p:cNvPr>
          <p:cNvSpPr txBox="1"/>
          <p:nvPr/>
        </p:nvSpPr>
        <p:spPr>
          <a:xfrm>
            <a:off x="1431445" y="6348451"/>
            <a:ext cx="174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会议音箱</a:t>
            </a:r>
          </a:p>
        </p:txBody>
      </p:sp>
      <p:sp>
        <p:nvSpPr>
          <p:cNvPr id="52" name="文本框 43">
            <a:extLst>
              <a:ext uri="{FF2B5EF4-FFF2-40B4-BE49-F238E27FC236}">
                <a16:creationId xmlns:a16="http://schemas.microsoft.com/office/drawing/2014/main" id="{3DE04F21-566F-4B4C-87BE-27CDEB101B81}"/>
              </a:ext>
            </a:extLst>
          </p:cNvPr>
          <p:cNvSpPr txBox="1"/>
          <p:nvPr/>
        </p:nvSpPr>
        <p:spPr>
          <a:xfrm>
            <a:off x="5420414" y="6339357"/>
            <a:ext cx="174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助听器</a:t>
            </a:r>
          </a:p>
        </p:txBody>
      </p:sp>
      <p:sp>
        <p:nvSpPr>
          <p:cNvPr id="55" name="文本框 43">
            <a:extLst>
              <a:ext uri="{FF2B5EF4-FFF2-40B4-BE49-F238E27FC236}">
                <a16:creationId xmlns:a16="http://schemas.microsoft.com/office/drawing/2014/main" id="{21293F7A-D29D-49AA-86BC-CB717913C12A}"/>
              </a:ext>
            </a:extLst>
          </p:cNvPr>
          <p:cNvSpPr txBox="1"/>
          <p:nvPr/>
        </p:nvSpPr>
        <p:spPr>
          <a:xfrm>
            <a:off x="9105876" y="6339357"/>
            <a:ext cx="174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特种行业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3401AA-A4DC-43BA-8C06-2B44E03A029B}"/>
              </a:ext>
            </a:extLst>
          </p:cNvPr>
          <p:cNvSpPr/>
          <p:nvPr/>
        </p:nvSpPr>
        <p:spPr>
          <a:xfrm>
            <a:off x="11158562" y="6544151"/>
            <a:ext cx="102660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SOUNDEC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DF8DE-21C1-437C-BBE2-9BD00CB7DF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4198" y="6521696"/>
            <a:ext cx="261384" cy="336304"/>
          </a:xfrm>
          <a:prstGeom prst="rect">
            <a:avLst/>
          </a:prstGeom>
        </p:spPr>
      </p:pic>
      <p:pic>
        <p:nvPicPr>
          <p:cNvPr id="23" name="图片 22" descr="图片包含 卡车, 户外, 汽车, 污渍&#10;&#10;描述已自动生成">
            <a:extLst>
              <a:ext uri="{FF2B5EF4-FFF2-40B4-BE49-F238E27FC236}">
                <a16:creationId xmlns:a16="http://schemas.microsoft.com/office/drawing/2014/main" id="{906C2506-1540-4982-B0CB-89C5582B2F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r="3017"/>
          <a:stretch>
            <a:fillRect/>
          </a:stretch>
        </p:blipFill>
        <p:spPr>
          <a:xfrm>
            <a:off x="8662394" y="4286281"/>
            <a:ext cx="2084164" cy="1894788"/>
          </a:xfrm>
          <a:custGeom>
            <a:avLst/>
            <a:gdLst>
              <a:gd name="connsiteX0" fmla="*/ 1042081 w 2084162"/>
              <a:gd name="connsiteY0" fmla="*/ 0 h 1894788"/>
              <a:gd name="connsiteX1" fmla="*/ 2084162 w 2084162"/>
              <a:gd name="connsiteY1" fmla="*/ 947394 h 1894788"/>
              <a:gd name="connsiteX2" fmla="*/ 1042081 w 2084162"/>
              <a:gd name="connsiteY2" fmla="*/ 1894788 h 1894788"/>
              <a:gd name="connsiteX3" fmla="*/ 0 w 2084162"/>
              <a:gd name="connsiteY3" fmla="*/ 947394 h 1894788"/>
              <a:gd name="connsiteX4" fmla="*/ 1042081 w 2084162"/>
              <a:gd name="connsiteY4" fmla="*/ 0 h 189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162" h="1894788">
                <a:moveTo>
                  <a:pt x="1042081" y="0"/>
                </a:moveTo>
                <a:cubicBezTo>
                  <a:pt x="1617606" y="0"/>
                  <a:pt x="2084162" y="424163"/>
                  <a:pt x="2084162" y="947394"/>
                </a:cubicBezTo>
                <a:cubicBezTo>
                  <a:pt x="2084162" y="1470625"/>
                  <a:pt x="1617606" y="1894788"/>
                  <a:pt x="1042081" y="1894788"/>
                </a:cubicBezTo>
                <a:cubicBezTo>
                  <a:pt x="466556" y="1894788"/>
                  <a:pt x="0" y="1470625"/>
                  <a:pt x="0" y="947394"/>
                </a:cubicBezTo>
                <a:cubicBezTo>
                  <a:pt x="0" y="424163"/>
                  <a:pt x="466556" y="0"/>
                  <a:pt x="104208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587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6" grpId="0"/>
      <p:bldP spid="49" grpId="0"/>
      <p:bldP spid="52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462B473-0ACC-4690-90BC-B2F63000D3CC}"/>
              </a:ext>
            </a:extLst>
          </p:cNvPr>
          <p:cNvSpPr/>
          <p:nvPr/>
        </p:nvSpPr>
        <p:spPr>
          <a:xfrm>
            <a:off x="-2" y="739302"/>
            <a:ext cx="5311303" cy="5739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多样化的市场机会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47C3039E-B25A-49F3-A65D-53F3699B4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773633"/>
              </p:ext>
            </p:extLst>
          </p:nvPr>
        </p:nvGraphicFramePr>
        <p:xfrm>
          <a:off x="0" y="1196503"/>
          <a:ext cx="5544765" cy="577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9D21B7F0-9396-4946-8EF2-4F7FB1FB0BBA}"/>
              </a:ext>
            </a:extLst>
          </p:cNvPr>
          <p:cNvSpPr/>
          <p:nvPr/>
        </p:nvSpPr>
        <p:spPr>
          <a:xfrm>
            <a:off x="5700409" y="0"/>
            <a:ext cx="6491591" cy="5739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应时而生的九音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2FD3B053-87CD-480D-B629-25D3C10B6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7539"/>
              </p:ext>
            </p:extLst>
          </p:nvPr>
        </p:nvGraphicFramePr>
        <p:xfrm>
          <a:off x="5564223" y="821989"/>
          <a:ext cx="6634263" cy="582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9886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11" grpId="0">
        <p:bldAsOne/>
      </p:bldGraphic>
      <p:bldP spid="13" grpId="0" animBg="1"/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9"/>
            <a:ext cx="12192000" cy="685799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877367A-C146-4A96-8BA4-8963D34E6FF7}"/>
              </a:ext>
            </a:extLst>
          </p:cNvPr>
          <p:cNvSpPr/>
          <p:nvPr/>
        </p:nvSpPr>
        <p:spPr>
          <a:xfrm>
            <a:off x="0" y="0"/>
            <a:ext cx="12192000" cy="8171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i="0" u="none" strike="noStrike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九音第一代产品主要功能和架构</a:t>
            </a:r>
            <a:endParaRPr lang="en-US" altLang="zh-CN" sz="2400" b="1" i="0" u="none" strike="noStrike" dirty="0">
              <a:solidFill>
                <a:schemeClr val="bg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0" name="Group127">
            <a:extLst>
              <a:ext uri="{FF2B5EF4-FFF2-40B4-BE49-F238E27FC236}">
                <a16:creationId xmlns:a16="http://schemas.microsoft.com/office/drawing/2014/main" id="{FED6F616-1A74-4484-B07A-DE9514ED28FC}"/>
              </a:ext>
            </a:extLst>
          </p:cNvPr>
          <p:cNvGrpSpPr/>
          <p:nvPr/>
        </p:nvGrpSpPr>
        <p:grpSpPr>
          <a:xfrm>
            <a:off x="239347" y="1133622"/>
            <a:ext cx="11596470" cy="4590757"/>
            <a:chOff x="521491" y="1091553"/>
            <a:chExt cx="8966954" cy="3874375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54DAFAD-FE09-4522-852A-9EB387D376A1}"/>
                </a:ext>
              </a:extLst>
            </p:cNvPr>
            <p:cNvSpPr/>
            <p:nvPr/>
          </p:nvSpPr>
          <p:spPr>
            <a:xfrm>
              <a:off x="3753862" y="2056115"/>
              <a:ext cx="1209379" cy="1211925"/>
            </a:xfrm>
            <a:custGeom>
              <a:avLst/>
              <a:gdLst/>
              <a:ahLst/>
              <a:cxnLst/>
              <a:rect l="0" t="0" r="0" b="0"/>
              <a:pathLst>
                <a:path w="1209379" h="1211925">
                  <a:moveTo>
                    <a:pt x="0" y="296082"/>
                  </a:moveTo>
                  <a:lnTo>
                    <a:pt x="300069" y="296082"/>
                  </a:lnTo>
                  <a:cubicBezTo>
                    <a:pt x="300069" y="296082"/>
                    <a:pt x="380129" y="295357"/>
                    <a:pt x="389750" y="264830"/>
                  </a:cubicBezTo>
                  <a:cubicBezTo>
                    <a:pt x="389750" y="264830"/>
                    <a:pt x="396868" y="249567"/>
                    <a:pt x="383040" y="232124"/>
                  </a:cubicBezTo>
                  <a:cubicBezTo>
                    <a:pt x="383040" y="232124"/>
                    <a:pt x="365573" y="200871"/>
                    <a:pt x="347378" y="184880"/>
                  </a:cubicBezTo>
                  <a:cubicBezTo>
                    <a:pt x="329183" y="168890"/>
                    <a:pt x="315353" y="99843"/>
                    <a:pt x="347378" y="56234"/>
                  </a:cubicBezTo>
                  <a:cubicBezTo>
                    <a:pt x="379401" y="12625"/>
                    <a:pt x="423798" y="0"/>
                    <a:pt x="468195" y="0"/>
                  </a:cubicBezTo>
                  <a:cubicBezTo>
                    <a:pt x="512592" y="7537"/>
                    <a:pt x="551893" y="22800"/>
                    <a:pt x="575912" y="70770"/>
                  </a:cubicBezTo>
                  <a:cubicBezTo>
                    <a:pt x="599930" y="118740"/>
                    <a:pt x="588286" y="162350"/>
                    <a:pt x="559899" y="195783"/>
                  </a:cubicBezTo>
                  <a:cubicBezTo>
                    <a:pt x="531515" y="229217"/>
                    <a:pt x="520598" y="251020"/>
                    <a:pt x="523510" y="259743"/>
                  </a:cubicBezTo>
                  <a:cubicBezTo>
                    <a:pt x="526421" y="268464"/>
                    <a:pt x="530789" y="280820"/>
                    <a:pt x="557716" y="289541"/>
                  </a:cubicBezTo>
                  <a:cubicBezTo>
                    <a:pt x="584646" y="298264"/>
                    <a:pt x="637777" y="296082"/>
                    <a:pt x="637777" y="296082"/>
                  </a:cubicBezTo>
                  <a:lnTo>
                    <a:pt x="916530" y="296082"/>
                  </a:lnTo>
                  <a:lnTo>
                    <a:pt x="916530" y="567185"/>
                  </a:lnTo>
                  <a:cubicBezTo>
                    <a:pt x="916530" y="567185"/>
                    <a:pt x="914348" y="667484"/>
                    <a:pt x="942005" y="679841"/>
                  </a:cubicBezTo>
                  <a:cubicBezTo>
                    <a:pt x="969661" y="692197"/>
                    <a:pt x="985674" y="674753"/>
                    <a:pt x="991564" y="668940"/>
                  </a:cubicBezTo>
                  <a:cubicBezTo>
                    <a:pt x="991564" y="668940"/>
                    <a:pt x="1035895" y="630418"/>
                    <a:pt x="1052630" y="626058"/>
                  </a:cubicBezTo>
                  <a:cubicBezTo>
                    <a:pt x="1069373" y="621696"/>
                    <a:pt x="1128326" y="609341"/>
                    <a:pt x="1175636" y="660217"/>
                  </a:cubicBezTo>
                  <a:cubicBezTo>
                    <a:pt x="1222939" y="711095"/>
                    <a:pt x="1212018" y="789587"/>
                    <a:pt x="1193831" y="821568"/>
                  </a:cubicBezTo>
                  <a:cubicBezTo>
                    <a:pt x="1175636" y="853548"/>
                    <a:pt x="1134756" y="883705"/>
                    <a:pt x="1088176" y="882413"/>
                  </a:cubicBezTo>
                  <a:cubicBezTo>
                    <a:pt x="1088176" y="882413"/>
                    <a:pt x="1047432" y="882869"/>
                    <a:pt x="1022884" y="859826"/>
                  </a:cubicBezTo>
                  <a:cubicBezTo>
                    <a:pt x="998336" y="836783"/>
                    <a:pt x="969859" y="822069"/>
                    <a:pt x="963969" y="819622"/>
                  </a:cubicBezTo>
                  <a:cubicBezTo>
                    <a:pt x="958079" y="817175"/>
                    <a:pt x="938440" y="814720"/>
                    <a:pt x="930590" y="837269"/>
                  </a:cubicBezTo>
                  <a:cubicBezTo>
                    <a:pt x="922731" y="859826"/>
                    <a:pt x="916355" y="869136"/>
                    <a:pt x="916355" y="920216"/>
                  </a:cubicBezTo>
                  <a:lnTo>
                    <a:pt x="916355" y="1211820"/>
                  </a:lnTo>
                  <a:lnTo>
                    <a:pt x="644867" y="1211820"/>
                  </a:lnTo>
                  <a:cubicBezTo>
                    <a:pt x="644867" y="1211820"/>
                    <a:pt x="530975" y="1215818"/>
                    <a:pt x="526060" y="1174565"/>
                  </a:cubicBezTo>
                  <a:cubicBezTo>
                    <a:pt x="526060" y="1174565"/>
                    <a:pt x="521530" y="1160224"/>
                    <a:pt x="534015" y="1144545"/>
                  </a:cubicBezTo>
                  <a:cubicBezTo>
                    <a:pt x="548867" y="1120764"/>
                    <a:pt x="561293" y="1108604"/>
                    <a:pt x="573968" y="1091231"/>
                  </a:cubicBezTo>
                  <a:cubicBezTo>
                    <a:pt x="573968" y="1091231"/>
                    <a:pt x="611494" y="1013308"/>
                    <a:pt x="559802" y="958459"/>
                  </a:cubicBezTo>
                  <a:cubicBezTo>
                    <a:pt x="559802" y="958459"/>
                    <a:pt x="521282" y="913786"/>
                    <a:pt x="455426" y="915032"/>
                  </a:cubicBezTo>
                  <a:cubicBezTo>
                    <a:pt x="392800" y="921234"/>
                    <a:pt x="369688" y="945805"/>
                    <a:pt x="356516" y="960944"/>
                  </a:cubicBezTo>
                  <a:cubicBezTo>
                    <a:pt x="344189" y="975110"/>
                    <a:pt x="316742" y="1020916"/>
                    <a:pt x="335889" y="1074351"/>
                  </a:cubicBezTo>
                  <a:cubicBezTo>
                    <a:pt x="335889" y="1074351"/>
                    <a:pt x="345333" y="1093214"/>
                    <a:pt x="356019" y="1106864"/>
                  </a:cubicBezTo>
                  <a:cubicBezTo>
                    <a:pt x="385096" y="1144340"/>
                    <a:pt x="406965" y="1169655"/>
                    <a:pt x="385842" y="1188762"/>
                  </a:cubicBezTo>
                  <a:cubicBezTo>
                    <a:pt x="369439" y="1205390"/>
                    <a:pt x="341853" y="1211820"/>
                    <a:pt x="300233" y="1211820"/>
                  </a:cubicBezTo>
                  <a:lnTo>
                    <a:pt x="0" y="1211820"/>
                  </a:lnTo>
                  <a:lnTo>
                    <a:pt x="0" y="925026"/>
                  </a:lnTo>
                  <a:cubicBezTo>
                    <a:pt x="0" y="925026"/>
                    <a:pt x="-1691" y="811779"/>
                    <a:pt x="39547" y="818155"/>
                  </a:cubicBezTo>
                  <a:cubicBezTo>
                    <a:pt x="39547" y="818155"/>
                    <a:pt x="65566" y="821583"/>
                    <a:pt x="94532" y="847567"/>
                  </a:cubicBezTo>
                  <a:cubicBezTo>
                    <a:pt x="123496" y="873552"/>
                    <a:pt x="156389" y="889238"/>
                    <a:pt x="205482" y="877960"/>
                  </a:cubicBezTo>
                  <a:cubicBezTo>
                    <a:pt x="254576" y="866689"/>
                    <a:pt x="280595" y="824038"/>
                    <a:pt x="287468" y="799520"/>
                  </a:cubicBezTo>
                  <a:cubicBezTo>
                    <a:pt x="294341" y="775010"/>
                    <a:pt x="312014" y="703923"/>
                    <a:pt x="247211" y="646073"/>
                  </a:cubicBezTo>
                  <a:cubicBezTo>
                    <a:pt x="247211" y="646073"/>
                    <a:pt x="204501" y="608812"/>
                    <a:pt x="148534" y="625482"/>
                  </a:cubicBezTo>
                  <a:cubicBezTo>
                    <a:pt x="148534" y="625482"/>
                    <a:pt x="118833" y="635042"/>
                    <a:pt x="99441" y="654407"/>
                  </a:cubicBezTo>
                  <a:cubicBezTo>
                    <a:pt x="80049" y="673772"/>
                    <a:pt x="55257" y="692157"/>
                    <a:pt x="36111" y="687744"/>
                  </a:cubicBezTo>
                  <a:cubicBezTo>
                    <a:pt x="16964" y="683333"/>
                    <a:pt x="3218" y="651956"/>
                    <a:pt x="0" y="620089"/>
                  </a:cubicBezTo>
                  <a:cubicBezTo>
                    <a:pt x="0" y="588223"/>
                    <a:pt x="0" y="548022"/>
                    <a:pt x="0" y="547531"/>
                  </a:cubicBezTo>
                  <a:lnTo>
                    <a:pt x="0" y="296082"/>
                  </a:lnTo>
                  <a:close/>
                </a:path>
              </a:pathLst>
            </a:custGeom>
            <a:solidFill>
              <a:srgbClr val="2DA2BF"/>
            </a:solidFill>
            <a:ln w="7600" cap="flat">
              <a:solidFill>
                <a:srgbClr val="2DA2BF"/>
              </a:solidFill>
              <a:bevel/>
            </a:ln>
          </p:spPr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31ABCE3-7682-4A2F-94D8-40DA77A8B4AB}"/>
                </a:ext>
              </a:extLst>
            </p:cNvPr>
            <p:cNvSpPr/>
            <p:nvPr/>
          </p:nvSpPr>
          <p:spPr>
            <a:xfrm flipV="1">
              <a:off x="4673697" y="2344856"/>
              <a:ext cx="1209379" cy="1214902"/>
            </a:xfrm>
            <a:custGeom>
              <a:avLst/>
              <a:gdLst/>
              <a:ahLst/>
              <a:cxnLst/>
              <a:rect l="0" t="0" r="0" b="0"/>
              <a:pathLst>
                <a:path w="1209379" h="1214902">
                  <a:moveTo>
                    <a:pt x="0" y="297421"/>
                  </a:moveTo>
                  <a:lnTo>
                    <a:pt x="302404" y="297276"/>
                  </a:lnTo>
                  <a:cubicBezTo>
                    <a:pt x="302404" y="297276"/>
                    <a:pt x="381117" y="293668"/>
                    <a:pt x="389750" y="268305"/>
                  </a:cubicBezTo>
                  <a:cubicBezTo>
                    <a:pt x="389750" y="268305"/>
                    <a:pt x="396837" y="256379"/>
                    <a:pt x="382422" y="230773"/>
                  </a:cubicBezTo>
                  <a:cubicBezTo>
                    <a:pt x="382422" y="230773"/>
                    <a:pt x="365772" y="208400"/>
                    <a:pt x="346885" y="183045"/>
                  </a:cubicBezTo>
                  <a:cubicBezTo>
                    <a:pt x="326257" y="164152"/>
                    <a:pt x="315572" y="103248"/>
                    <a:pt x="346139" y="58998"/>
                  </a:cubicBezTo>
                  <a:cubicBezTo>
                    <a:pt x="376924" y="14434"/>
                    <a:pt x="428894" y="-1906"/>
                    <a:pt x="467912" y="0"/>
                  </a:cubicBezTo>
                  <a:cubicBezTo>
                    <a:pt x="515627" y="7043"/>
                    <a:pt x="557341" y="22754"/>
                    <a:pt x="578501" y="72422"/>
                  </a:cubicBezTo>
                  <a:cubicBezTo>
                    <a:pt x="604650" y="131338"/>
                    <a:pt x="587448" y="173846"/>
                    <a:pt x="546502" y="216119"/>
                  </a:cubicBezTo>
                  <a:cubicBezTo>
                    <a:pt x="524075" y="240221"/>
                    <a:pt x="522655" y="255720"/>
                    <a:pt x="525567" y="264458"/>
                  </a:cubicBezTo>
                  <a:cubicBezTo>
                    <a:pt x="528477" y="273193"/>
                    <a:pt x="533431" y="278405"/>
                    <a:pt x="560359" y="287142"/>
                  </a:cubicBezTo>
                  <a:cubicBezTo>
                    <a:pt x="587288" y="295878"/>
                    <a:pt x="638149" y="297608"/>
                    <a:pt x="638149" y="297608"/>
                  </a:cubicBezTo>
                  <a:lnTo>
                    <a:pt x="916902" y="297608"/>
                  </a:lnTo>
                  <a:lnTo>
                    <a:pt x="916530" y="571169"/>
                  </a:lnTo>
                  <a:cubicBezTo>
                    <a:pt x="916530" y="571169"/>
                    <a:pt x="914348" y="671639"/>
                    <a:pt x="942005" y="684015"/>
                  </a:cubicBezTo>
                  <a:cubicBezTo>
                    <a:pt x="969661" y="696391"/>
                    <a:pt x="985674" y="678919"/>
                    <a:pt x="991564" y="673095"/>
                  </a:cubicBezTo>
                  <a:cubicBezTo>
                    <a:pt x="991564" y="673095"/>
                    <a:pt x="1035895" y="634508"/>
                    <a:pt x="1052630" y="630140"/>
                  </a:cubicBezTo>
                  <a:cubicBezTo>
                    <a:pt x="1069373" y="625771"/>
                    <a:pt x="1128326" y="613396"/>
                    <a:pt x="1175636" y="664357"/>
                  </a:cubicBezTo>
                  <a:cubicBezTo>
                    <a:pt x="1222939" y="715320"/>
                    <a:pt x="1212018" y="793949"/>
                    <a:pt x="1193831" y="825983"/>
                  </a:cubicBezTo>
                  <a:cubicBezTo>
                    <a:pt x="1175636" y="858017"/>
                    <a:pt x="1134756" y="888220"/>
                    <a:pt x="1088176" y="886928"/>
                  </a:cubicBezTo>
                  <a:cubicBezTo>
                    <a:pt x="1088176" y="886928"/>
                    <a:pt x="1047432" y="887384"/>
                    <a:pt x="1022884" y="864295"/>
                  </a:cubicBezTo>
                  <a:cubicBezTo>
                    <a:pt x="998336" y="841221"/>
                    <a:pt x="969859" y="826485"/>
                    <a:pt x="963969" y="824030"/>
                  </a:cubicBezTo>
                  <a:cubicBezTo>
                    <a:pt x="958079" y="821575"/>
                    <a:pt x="938440" y="819120"/>
                    <a:pt x="930590" y="841708"/>
                  </a:cubicBezTo>
                  <a:cubicBezTo>
                    <a:pt x="922731" y="864295"/>
                    <a:pt x="916355" y="873628"/>
                    <a:pt x="916355" y="924798"/>
                  </a:cubicBezTo>
                  <a:lnTo>
                    <a:pt x="916355" y="1214731"/>
                  </a:lnTo>
                  <a:lnTo>
                    <a:pt x="644867" y="1214731"/>
                  </a:lnTo>
                  <a:cubicBezTo>
                    <a:pt x="644867" y="1214731"/>
                    <a:pt x="529988" y="1216897"/>
                    <a:pt x="526060" y="1179573"/>
                  </a:cubicBezTo>
                  <a:cubicBezTo>
                    <a:pt x="526060" y="1179573"/>
                    <a:pt x="520661" y="1167786"/>
                    <a:pt x="540789" y="1138320"/>
                  </a:cubicBezTo>
                  <a:cubicBezTo>
                    <a:pt x="560917" y="1108855"/>
                    <a:pt x="578100" y="1096087"/>
                    <a:pt x="586446" y="1071045"/>
                  </a:cubicBezTo>
                  <a:cubicBezTo>
                    <a:pt x="586446" y="1071045"/>
                    <a:pt x="602647" y="1003276"/>
                    <a:pt x="560917" y="962517"/>
                  </a:cubicBezTo>
                  <a:cubicBezTo>
                    <a:pt x="560917" y="962517"/>
                    <a:pt x="517715" y="914394"/>
                    <a:pt x="454874" y="918810"/>
                  </a:cubicBezTo>
                  <a:cubicBezTo>
                    <a:pt x="392037" y="923225"/>
                    <a:pt x="366017" y="949749"/>
                    <a:pt x="353744" y="963992"/>
                  </a:cubicBezTo>
                  <a:cubicBezTo>
                    <a:pt x="341470" y="978234"/>
                    <a:pt x="315451" y="1026357"/>
                    <a:pt x="334598" y="1079884"/>
                  </a:cubicBezTo>
                  <a:cubicBezTo>
                    <a:pt x="334598" y="1079884"/>
                    <a:pt x="351780" y="1114753"/>
                    <a:pt x="370926" y="1132430"/>
                  </a:cubicBezTo>
                  <a:cubicBezTo>
                    <a:pt x="390072" y="1150108"/>
                    <a:pt x="401855" y="1177118"/>
                    <a:pt x="384182" y="1191847"/>
                  </a:cubicBezTo>
                  <a:cubicBezTo>
                    <a:pt x="366508" y="1206584"/>
                    <a:pt x="319379" y="1210999"/>
                    <a:pt x="300233" y="1214731"/>
                  </a:cubicBezTo>
                  <a:lnTo>
                    <a:pt x="0" y="1214731"/>
                  </a:lnTo>
                  <a:lnTo>
                    <a:pt x="0" y="929617"/>
                  </a:lnTo>
                  <a:cubicBezTo>
                    <a:pt x="0" y="929617"/>
                    <a:pt x="-1691" y="816172"/>
                    <a:pt x="39547" y="822556"/>
                  </a:cubicBezTo>
                  <a:cubicBezTo>
                    <a:pt x="39547" y="822556"/>
                    <a:pt x="65566" y="825998"/>
                    <a:pt x="94531" y="852021"/>
                  </a:cubicBezTo>
                  <a:cubicBezTo>
                    <a:pt x="123496" y="878051"/>
                    <a:pt x="156389" y="893768"/>
                    <a:pt x="205482" y="882466"/>
                  </a:cubicBezTo>
                  <a:cubicBezTo>
                    <a:pt x="254576" y="871173"/>
                    <a:pt x="277052" y="826895"/>
                    <a:pt x="285749" y="803898"/>
                  </a:cubicBezTo>
                  <a:cubicBezTo>
                    <a:pt x="292709" y="781652"/>
                    <a:pt x="307494" y="706948"/>
                    <a:pt x="250336" y="655988"/>
                  </a:cubicBezTo>
                  <a:cubicBezTo>
                    <a:pt x="250336" y="655988"/>
                    <a:pt x="209207" y="618574"/>
                    <a:pt x="150309" y="629513"/>
                  </a:cubicBezTo>
                  <a:cubicBezTo>
                    <a:pt x="150309" y="629513"/>
                    <a:pt x="118747" y="633987"/>
                    <a:pt x="99441" y="658538"/>
                  </a:cubicBezTo>
                  <a:cubicBezTo>
                    <a:pt x="80049" y="677936"/>
                    <a:pt x="55257" y="696351"/>
                    <a:pt x="36111" y="691931"/>
                  </a:cubicBezTo>
                  <a:cubicBezTo>
                    <a:pt x="12631" y="688926"/>
                    <a:pt x="3218" y="656083"/>
                    <a:pt x="0" y="624162"/>
                  </a:cubicBezTo>
                  <a:cubicBezTo>
                    <a:pt x="0" y="592242"/>
                    <a:pt x="0" y="551973"/>
                    <a:pt x="0" y="551482"/>
                  </a:cubicBezTo>
                  <a:lnTo>
                    <a:pt x="0" y="297421"/>
                  </a:lnTo>
                  <a:close/>
                </a:path>
              </a:pathLst>
            </a:custGeom>
            <a:solidFill>
              <a:srgbClr val="FFCD55"/>
            </a:solidFill>
            <a:ln w="7600" cap="flat">
              <a:solidFill>
                <a:srgbClr val="FFCD55"/>
              </a:solidFill>
              <a:bevel/>
            </a:ln>
          </p:spPr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12CACC2-90E8-4602-A1FB-7876F66A9B15}"/>
                </a:ext>
              </a:extLst>
            </p:cNvPr>
            <p:cNvSpPr/>
            <p:nvPr/>
          </p:nvSpPr>
          <p:spPr>
            <a:xfrm flipH="1">
              <a:off x="3451914" y="2975722"/>
              <a:ext cx="1209379" cy="1215003"/>
            </a:xfrm>
            <a:custGeom>
              <a:avLst/>
              <a:gdLst/>
              <a:ahLst/>
              <a:cxnLst/>
              <a:rect l="0" t="0" r="0" b="0"/>
              <a:pathLst>
                <a:path w="1209379" h="1215003">
                  <a:moveTo>
                    <a:pt x="0" y="299843"/>
                  </a:moveTo>
                  <a:lnTo>
                    <a:pt x="300069" y="299843"/>
                  </a:lnTo>
                  <a:cubicBezTo>
                    <a:pt x="300069" y="299843"/>
                    <a:pt x="381949" y="294951"/>
                    <a:pt x="389404" y="267450"/>
                  </a:cubicBezTo>
                  <a:cubicBezTo>
                    <a:pt x="389404" y="267450"/>
                    <a:pt x="396868" y="253249"/>
                    <a:pt x="383040" y="235776"/>
                  </a:cubicBezTo>
                  <a:cubicBezTo>
                    <a:pt x="383040" y="235776"/>
                    <a:pt x="363294" y="210917"/>
                    <a:pt x="347378" y="188453"/>
                  </a:cubicBezTo>
                  <a:cubicBezTo>
                    <a:pt x="330693" y="164907"/>
                    <a:pt x="315353" y="101385"/>
                    <a:pt x="347378" y="57703"/>
                  </a:cubicBezTo>
                  <a:cubicBezTo>
                    <a:pt x="379401" y="14021"/>
                    <a:pt x="424082" y="-1757"/>
                    <a:pt x="468195" y="0"/>
                  </a:cubicBezTo>
                  <a:cubicBezTo>
                    <a:pt x="512419" y="8295"/>
                    <a:pt x="552175" y="23902"/>
                    <a:pt x="575791" y="72152"/>
                  </a:cubicBezTo>
                  <a:cubicBezTo>
                    <a:pt x="597692" y="116898"/>
                    <a:pt x="588286" y="165885"/>
                    <a:pt x="559899" y="199375"/>
                  </a:cubicBezTo>
                  <a:cubicBezTo>
                    <a:pt x="531515" y="232864"/>
                    <a:pt x="520598" y="254705"/>
                    <a:pt x="523510" y="263442"/>
                  </a:cubicBezTo>
                  <a:cubicBezTo>
                    <a:pt x="526421" y="272178"/>
                    <a:pt x="535252" y="285163"/>
                    <a:pt x="557152" y="291689"/>
                  </a:cubicBezTo>
                  <a:cubicBezTo>
                    <a:pt x="584284" y="299772"/>
                    <a:pt x="637777" y="299843"/>
                    <a:pt x="637777" y="299843"/>
                  </a:cubicBezTo>
                  <a:lnTo>
                    <a:pt x="917054" y="299432"/>
                  </a:lnTo>
                  <a:lnTo>
                    <a:pt x="917343" y="581606"/>
                  </a:lnTo>
                  <a:cubicBezTo>
                    <a:pt x="917343" y="581606"/>
                    <a:pt x="914348" y="671870"/>
                    <a:pt x="942005" y="684247"/>
                  </a:cubicBezTo>
                  <a:cubicBezTo>
                    <a:pt x="969661" y="696624"/>
                    <a:pt x="985674" y="679150"/>
                    <a:pt x="991564" y="673327"/>
                  </a:cubicBezTo>
                  <a:cubicBezTo>
                    <a:pt x="991564" y="673327"/>
                    <a:pt x="1035895" y="634741"/>
                    <a:pt x="1052630" y="630372"/>
                  </a:cubicBezTo>
                  <a:cubicBezTo>
                    <a:pt x="1069373" y="626004"/>
                    <a:pt x="1128326" y="613628"/>
                    <a:pt x="1175636" y="664590"/>
                  </a:cubicBezTo>
                  <a:cubicBezTo>
                    <a:pt x="1222939" y="715552"/>
                    <a:pt x="1212018" y="794177"/>
                    <a:pt x="1193831" y="826211"/>
                  </a:cubicBezTo>
                  <a:cubicBezTo>
                    <a:pt x="1175636" y="858245"/>
                    <a:pt x="1134756" y="888455"/>
                    <a:pt x="1088176" y="887163"/>
                  </a:cubicBezTo>
                  <a:cubicBezTo>
                    <a:pt x="1088176" y="887163"/>
                    <a:pt x="1047432" y="887612"/>
                    <a:pt x="1022884" y="864530"/>
                  </a:cubicBezTo>
                  <a:cubicBezTo>
                    <a:pt x="998336" y="841449"/>
                    <a:pt x="969859" y="826720"/>
                    <a:pt x="963969" y="824266"/>
                  </a:cubicBezTo>
                  <a:cubicBezTo>
                    <a:pt x="958079" y="821811"/>
                    <a:pt x="938440" y="819348"/>
                    <a:pt x="930590" y="841943"/>
                  </a:cubicBezTo>
                  <a:cubicBezTo>
                    <a:pt x="922731" y="864530"/>
                    <a:pt x="916355" y="873863"/>
                    <a:pt x="916355" y="925026"/>
                  </a:cubicBezTo>
                  <a:lnTo>
                    <a:pt x="916355" y="1214845"/>
                  </a:lnTo>
                  <a:lnTo>
                    <a:pt x="644867" y="1214845"/>
                  </a:lnTo>
                  <a:cubicBezTo>
                    <a:pt x="644867" y="1214845"/>
                    <a:pt x="529988" y="1217132"/>
                    <a:pt x="526060" y="1179801"/>
                  </a:cubicBezTo>
                  <a:cubicBezTo>
                    <a:pt x="526060" y="1179801"/>
                    <a:pt x="520661" y="1168021"/>
                    <a:pt x="540789" y="1138556"/>
                  </a:cubicBezTo>
                  <a:cubicBezTo>
                    <a:pt x="560917" y="1109091"/>
                    <a:pt x="578100" y="1096323"/>
                    <a:pt x="586446" y="1071273"/>
                  </a:cubicBezTo>
                  <a:cubicBezTo>
                    <a:pt x="586446" y="1071273"/>
                    <a:pt x="602647" y="1003504"/>
                    <a:pt x="560917" y="962745"/>
                  </a:cubicBezTo>
                  <a:cubicBezTo>
                    <a:pt x="560917" y="962745"/>
                    <a:pt x="517715" y="914622"/>
                    <a:pt x="454874" y="919045"/>
                  </a:cubicBezTo>
                  <a:cubicBezTo>
                    <a:pt x="392037" y="923461"/>
                    <a:pt x="366017" y="949977"/>
                    <a:pt x="353744" y="964220"/>
                  </a:cubicBezTo>
                  <a:cubicBezTo>
                    <a:pt x="341470" y="978462"/>
                    <a:pt x="315451" y="1026585"/>
                    <a:pt x="334598" y="1080112"/>
                  </a:cubicBezTo>
                  <a:cubicBezTo>
                    <a:pt x="334598" y="1080112"/>
                    <a:pt x="351780" y="1114981"/>
                    <a:pt x="370926" y="1132658"/>
                  </a:cubicBezTo>
                  <a:cubicBezTo>
                    <a:pt x="390073" y="1150344"/>
                    <a:pt x="401855" y="1177346"/>
                    <a:pt x="384182" y="1192083"/>
                  </a:cubicBezTo>
                  <a:cubicBezTo>
                    <a:pt x="366508" y="1206812"/>
                    <a:pt x="319379" y="1211235"/>
                    <a:pt x="300233" y="1214845"/>
                  </a:cubicBezTo>
                  <a:lnTo>
                    <a:pt x="0" y="1214845"/>
                  </a:lnTo>
                  <a:lnTo>
                    <a:pt x="0" y="929845"/>
                  </a:lnTo>
                  <a:cubicBezTo>
                    <a:pt x="0" y="929845"/>
                    <a:pt x="-1691" y="816407"/>
                    <a:pt x="39548" y="822791"/>
                  </a:cubicBezTo>
                  <a:cubicBezTo>
                    <a:pt x="39548" y="822791"/>
                    <a:pt x="65566" y="826226"/>
                    <a:pt x="94532" y="852256"/>
                  </a:cubicBezTo>
                  <a:cubicBezTo>
                    <a:pt x="123496" y="878279"/>
                    <a:pt x="157134" y="896853"/>
                    <a:pt x="205482" y="882702"/>
                  </a:cubicBezTo>
                  <a:cubicBezTo>
                    <a:pt x="255361" y="868102"/>
                    <a:pt x="277690" y="828028"/>
                    <a:pt x="284561" y="803472"/>
                  </a:cubicBezTo>
                  <a:cubicBezTo>
                    <a:pt x="291436" y="778916"/>
                    <a:pt x="306928" y="700929"/>
                    <a:pt x="249149" y="653697"/>
                  </a:cubicBezTo>
                  <a:cubicBezTo>
                    <a:pt x="249149" y="653697"/>
                    <a:pt x="204415" y="617030"/>
                    <a:pt x="148534" y="629796"/>
                  </a:cubicBezTo>
                  <a:cubicBezTo>
                    <a:pt x="148534" y="629796"/>
                    <a:pt x="118833" y="639371"/>
                    <a:pt x="99441" y="658769"/>
                  </a:cubicBezTo>
                  <a:cubicBezTo>
                    <a:pt x="80049" y="678166"/>
                    <a:pt x="53671" y="692880"/>
                    <a:pt x="34182" y="690363"/>
                  </a:cubicBezTo>
                  <a:cubicBezTo>
                    <a:pt x="14922" y="687878"/>
                    <a:pt x="3219" y="656315"/>
                    <a:pt x="0" y="624395"/>
                  </a:cubicBezTo>
                  <a:cubicBezTo>
                    <a:pt x="0" y="592475"/>
                    <a:pt x="0" y="552206"/>
                    <a:pt x="0" y="551714"/>
                  </a:cubicBezTo>
                  <a:lnTo>
                    <a:pt x="0" y="299843"/>
                  </a:lnTo>
                  <a:close/>
                </a:path>
              </a:pathLst>
            </a:custGeom>
            <a:solidFill>
              <a:srgbClr val="FFCD55"/>
            </a:solidFill>
            <a:ln w="7600" cap="flat">
              <a:solidFill>
                <a:srgbClr val="FFCD55"/>
              </a:solidFill>
              <a:bevel/>
            </a:ln>
          </p:spPr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F943D0E7-9499-4870-923C-8E5BD082E4D4}"/>
                </a:ext>
              </a:extLst>
            </p:cNvPr>
            <p:cNvSpPr/>
            <p:nvPr/>
          </p:nvSpPr>
          <p:spPr>
            <a:xfrm flipH="1" flipV="1">
              <a:off x="4381699" y="3274298"/>
              <a:ext cx="1209379" cy="1212068"/>
            </a:xfrm>
            <a:custGeom>
              <a:avLst/>
              <a:gdLst/>
              <a:ahLst/>
              <a:cxnLst/>
              <a:rect l="0" t="0" r="0" b="0"/>
              <a:pathLst>
                <a:path w="1209379" h="1212068">
                  <a:moveTo>
                    <a:pt x="0" y="296120"/>
                  </a:moveTo>
                  <a:lnTo>
                    <a:pt x="300069" y="296120"/>
                  </a:lnTo>
                  <a:cubicBezTo>
                    <a:pt x="300069" y="296120"/>
                    <a:pt x="380129" y="295392"/>
                    <a:pt x="389750" y="264770"/>
                  </a:cubicBezTo>
                  <a:cubicBezTo>
                    <a:pt x="389750" y="264770"/>
                    <a:pt x="396868" y="249462"/>
                    <a:pt x="383040" y="231964"/>
                  </a:cubicBezTo>
                  <a:cubicBezTo>
                    <a:pt x="383040" y="231964"/>
                    <a:pt x="365573" y="200614"/>
                    <a:pt x="347378" y="184574"/>
                  </a:cubicBezTo>
                  <a:cubicBezTo>
                    <a:pt x="329183" y="168536"/>
                    <a:pt x="315353" y="99276"/>
                    <a:pt x="347378" y="55532"/>
                  </a:cubicBezTo>
                  <a:cubicBezTo>
                    <a:pt x="379401" y="11789"/>
                    <a:pt x="423798" y="-2063"/>
                    <a:pt x="468195" y="0"/>
                  </a:cubicBezTo>
                  <a:cubicBezTo>
                    <a:pt x="512592" y="6686"/>
                    <a:pt x="551893" y="21996"/>
                    <a:pt x="575912" y="70113"/>
                  </a:cubicBezTo>
                  <a:cubicBezTo>
                    <a:pt x="599930" y="118231"/>
                    <a:pt x="588286" y="161974"/>
                    <a:pt x="559899" y="195512"/>
                  </a:cubicBezTo>
                  <a:cubicBezTo>
                    <a:pt x="531515" y="229049"/>
                    <a:pt x="520598" y="250918"/>
                    <a:pt x="523510" y="259668"/>
                  </a:cubicBezTo>
                  <a:cubicBezTo>
                    <a:pt x="526421" y="268415"/>
                    <a:pt x="530789" y="280810"/>
                    <a:pt x="557716" y="289558"/>
                  </a:cubicBezTo>
                  <a:cubicBezTo>
                    <a:pt x="584646" y="298308"/>
                    <a:pt x="637777" y="296120"/>
                    <a:pt x="637777" y="296120"/>
                  </a:cubicBezTo>
                  <a:lnTo>
                    <a:pt x="916530" y="296120"/>
                  </a:lnTo>
                  <a:lnTo>
                    <a:pt x="916530" y="568057"/>
                  </a:lnTo>
                  <a:cubicBezTo>
                    <a:pt x="916530" y="568057"/>
                    <a:pt x="914348" y="668668"/>
                    <a:pt x="942005" y="681062"/>
                  </a:cubicBezTo>
                  <a:cubicBezTo>
                    <a:pt x="969661" y="693455"/>
                    <a:pt x="985674" y="675958"/>
                    <a:pt x="991564" y="670125"/>
                  </a:cubicBezTo>
                  <a:cubicBezTo>
                    <a:pt x="991564" y="670125"/>
                    <a:pt x="1035895" y="631486"/>
                    <a:pt x="1052630" y="627112"/>
                  </a:cubicBezTo>
                  <a:cubicBezTo>
                    <a:pt x="1069373" y="622736"/>
                    <a:pt x="1128326" y="610344"/>
                    <a:pt x="1175636" y="661376"/>
                  </a:cubicBezTo>
                  <a:cubicBezTo>
                    <a:pt x="1222939" y="712410"/>
                    <a:pt x="1212018" y="791145"/>
                    <a:pt x="1193831" y="823224"/>
                  </a:cubicBezTo>
                  <a:cubicBezTo>
                    <a:pt x="1175636" y="855304"/>
                    <a:pt x="1134756" y="885552"/>
                    <a:pt x="1088176" y="884260"/>
                  </a:cubicBezTo>
                  <a:cubicBezTo>
                    <a:pt x="1088176" y="884260"/>
                    <a:pt x="1047432" y="884708"/>
                    <a:pt x="1022884" y="861597"/>
                  </a:cubicBezTo>
                  <a:cubicBezTo>
                    <a:pt x="998336" y="838485"/>
                    <a:pt x="969859" y="823734"/>
                    <a:pt x="963969" y="821271"/>
                  </a:cubicBezTo>
                  <a:cubicBezTo>
                    <a:pt x="958079" y="818816"/>
                    <a:pt x="938440" y="816354"/>
                    <a:pt x="930590" y="838979"/>
                  </a:cubicBezTo>
                  <a:cubicBezTo>
                    <a:pt x="922731" y="861597"/>
                    <a:pt x="916355" y="870945"/>
                    <a:pt x="916355" y="922176"/>
                  </a:cubicBezTo>
                  <a:lnTo>
                    <a:pt x="916355" y="1211820"/>
                  </a:lnTo>
                  <a:lnTo>
                    <a:pt x="644867" y="1211820"/>
                  </a:lnTo>
                  <a:cubicBezTo>
                    <a:pt x="644867" y="1211820"/>
                    <a:pt x="529988" y="1214693"/>
                    <a:pt x="526060" y="1177308"/>
                  </a:cubicBezTo>
                  <a:cubicBezTo>
                    <a:pt x="526060" y="1177308"/>
                    <a:pt x="520661" y="1165513"/>
                    <a:pt x="540789" y="1136002"/>
                  </a:cubicBezTo>
                  <a:cubicBezTo>
                    <a:pt x="560917" y="1106499"/>
                    <a:pt x="574768" y="1097729"/>
                    <a:pt x="586446" y="1068628"/>
                  </a:cubicBezTo>
                  <a:cubicBezTo>
                    <a:pt x="586446" y="1068628"/>
                    <a:pt x="602647" y="1000768"/>
                    <a:pt x="560917" y="959948"/>
                  </a:cubicBezTo>
                  <a:cubicBezTo>
                    <a:pt x="560917" y="959948"/>
                    <a:pt x="517715" y="911757"/>
                    <a:pt x="454874" y="916188"/>
                  </a:cubicBezTo>
                  <a:cubicBezTo>
                    <a:pt x="392037" y="920611"/>
                    <a:pt x="366017" y="947165"/>
                    <a:pt x="353744" y="961423"/>
                  </a:cubicBezTo>
                  <a:cubicBezTo>
                    <a:pt x="341470" y="975688"/>
                    <a:pt x="315451" y="1023880"/>
                    <a:pt x="334598" y="1077482"/>
                  </a:cubicBezTo>
                  <a:cubicBezTo>
                    <a:pt x="334598" y="1077482"/>
                    <a:pt x="351780" y="1112397"/>
                    <a:pt x="370926" y="1130105"/>
                  </a:cubicBezTo>
                  <a:cubicBezTo>
                    <a:pt x="390073" y="1147805"/>
                    <a:pt x="401855" y="1174854"/>
                    <a:pt x="384182" y="1189605"/>
                  </a:cubicBezTo>
                  <a:cubicBezTo>
                    <a:pt x="366508" y="1204357"/>
                    <a:pt x="319379" y="1208788"/>
                    <a:pt x="300233" y="1211820"/>
                  </a:cubicBezTo>
                  <a:lnTo>
                    <a:pt x="0" y="1211820"/>
                  </a:lnTo>
                  <a:lnTo>
                    <a:pt x="0" y="927002"/>
                  </a:lnTo>
                  <a:cubicBezTo>
                    <a:pt x="0" y="927002"/>
                    <a:pt x="-1691" y="813405"/>
                    <a:pt x="39548" y="819797"/>
                  </a:cubicBezTo>
                  <a:cubicBezTo>
                    <a:pt x="39548" y="819797"/>
                    <a:pt x="65567" y="823240"/>
                    <a:pt x="94532" y="849300"/>
                  </a:cubicBezTo>
                  <a:cubicBezTo>
                    <a:pt x="123496" y="875368"/>
                    <a:pt x="156389" y="891108"/>
                    <a:pt x="205482" y="879791"/>
                  </a:cubicBezTo>
                  <a:cubicBezTo>
                    <a:pt x="254576" y="868482"/>
                    <a:pt x="280595" y="825702"/>
                    <a:pt x="287468" y="801108"/>
                  </a:cubicBezTo>
                  <a:cubicBezTo>
                    <a:pt x="294341" y="776522"/>
                    <a:pt x="312014" y="705217"/>
                    <a:pt x="247211" y="647189"/>
                  </a:cubicBezTo>
                  <a:cubicBezTo>
                    <a:pt x="247211" y="647189"/>
                    <a:pt x="204501" y="609813"/>
                    <a:pt x="148534" y="626535"/>
                  </a:cubicBezTo>
                  <a:cubicBezTo>
                    <a:pt x="148534" y="626535"/>
                    <a:pt x="118833" y="636123"/>
                    <a:pt x="99441" y="655549"/>
                  </a:cubicBezTo>
                  <a:cubicBezTo>
                    <a:pt x="80049" y="674973"/>
                    <a:pt x="55257" y="693415"/>
                    <a:pt x="36111" y="688989"/>
                  </a:cubicBezTo>
                  <a:cubicBezTo>
                    <a:pt x="16965" y="684563"/>
                    <a:pt x="3218" y="653089"/>
                    <a:pt x="0" y="621125"/>
                  </a:cubicBezTo>
                  <a:cubicBezTo>
                    <a:pt x="0" y="589160"/>
                    <a:pt x="0" y="548836"/>
                    <a:pt x="0" y="548344"/>
                  </a:cubicBezTo>
                  <a:lnTo>
                    <a:pt x="0" y="296120"/>
                  </a:lnTo>
                  <a:close/>
                </a:path>
              </a:pathLst>
            </a:custGeom>
            <a:solidFill>
              <a:srgbClr val="2DA2BF"/>
            </a:solidFill>
            <a:ln w="7600" cap="flat">
              <a:solidFill>
                <a:srgbClr val="2DA2BF"/>
              </a:solidFill>
              <a:bevel/>
            </a:ln>
          </p:spPr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B147EA-C4BE-45EA-9AE1-F506B5947DB0}"/>
                </a:ext>
              </a:extLst>
            </p:cNvPr>
            <p:cNvSpPr/>
            <p:nvPr/>
          </p:nvSpPr>
          <p:spPr>
            <a:xfrm>
              <a:off x="1643549" y="1179664"/>
              <a:ext cx="2589211" cy="928915"/>
            </a:xfrm>
            <a:custGeom>
              <a:avLst/>
              <a:gdLst/>
              <a:ahLst/>
              <a:cxnLst/>
              <a:rect l="0" t="0" r="0" b="0"/>
              <a:pathLst>
                <a:path w="2323594" h="953610" fill="none">
                  <a:moveTo>
                    <a:pt x="2323594" y="953610"/>
                  </a:moveTo>
                  <a:lnTo>
                    <a:pt x="232359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  <a:headEnd type="oval" w="med" len="med"/>
            </a:ln>
          </p:spPr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CAB9171-C2C6-411B-8A2E-B5154A5B5BA9}"/>
                </a:ext>
              </a:extLst>
            </p:cNvPr>
            <p:cNvSpPr/>
            <p:nvPr/>
          </p:nvSpPr>
          <p:spPr>
            <a:xfrm>
              <a:off x="5812359" y="1266260"/>
              <a:ext cx="425344" cy="1538131"/>
            </a:xfrm>
            <a:custGeom>
              <a:avLst/>
              <a:gdLst/>
              <a:ahLst/>
              <a:cxnLst/>
              <a:rect l="0" t="0" r="0" b="0"/>
              <a:pathLst>
                <a:path w="614384" h="826948" fill="none">
                  <a:moveTo>
                    <a:pt x="0" y="826948"/>
                  </a:moveTo>
                  <a:lnTo>
                    <a:pt x="248865" y="826948"/>
                  </a:lnTo>
                  <a:lnTo>
                    <a:pt x="248865" y="0"/>
                  </a:lnTo>
                  <a:lnTo>
                    <a:pt x="614384" y="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  <a:headEnd type="oval" w="med" len="med"/>
            </a:ln>
          </p:spPr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D1A39B7C-D2C0-4D82-9752-ED15B17240F6}"/>
                </a:ext>
              </a:extLst>
            </p:cNvPr>
            <p:cNvSpPr/>
            <p:nvPr/>
          </p:nvSpPr>
          <p:spPr>
            <a:xfrm flipH="1">
              <a:off x="5101286" y="4387441"/>
              <a:ext cx="35352" cy="450151"/>
            </a:xfrm>
            <a:custGeom>
              <a:avLst/>
              <a:gdLst/>
              <a:ahLst/>
              <a:cxnLst/>
              <a:rect l="0" t="0" r="0" b="0"/>
              <a:pathLst>
                <a:path w="218384" h="414928" fill="none">
                  <a:moveTo>
                    <a:pt x="0" y="0"/>
                  </a:moveTo>
                  <a:lnTo>
                    <a:pt x="0" y="414928"/>
                  </a:lnTo>
                  <a:lnTo>
                    <a:pt x="218384" y="414928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  <a:headEnd type="oval" w="med" len="med"/>
            </a:ln>
          </p:spPr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BCC6803-D57A-42FE-9AEC-217CB42BFED5}"/>
                </a:ext>
              </a:extLst>
            </p:cNvPr>
            <p:cNvSpPr/>
            <p:nvPr/>
          </p:nvSpPr>
          <p:spPr>
            <a:xfrm>
              <a:off x="1657070" y="3504097"/>
              <a:ext cx="1854018" cy="251198"/>
            </a:xfrm>
            <a:custGeom>
              <a:avLst/>
              <a:gdLst/>
              <a:ahLst/>
              <a:cxnLst/>
              <a:rect l="0" t="0" r="0" b="0"/>
              <a:pathLst>
                <a:path w="1618458" h="283898" fill="none">
                  <a:moveTo>
                    <a:pt x="1618458" y="283898"/>
                  </a:moveTo>
                  <a:lnTo>
                    <a:pt x="1294766" y="283898"/>
                  </a:lnTo>
                  <a:lnTo>
                    <a:pt x="1294766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000000"/>
              </a:solidFill>
              <a:bevel/>
              <a:headEnd type="oval" w="med" len="med"/>
            </a:ln>
          </p:spPr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AFBE3B3-0156-48B4-857D-8F7CAADA218E}"/>
                </a:ext>
              </a:extLst>
            </p:cNvPr>
            <p:cNvSpPr/>
            <p:nvPr/>
          </p:nvSpPr>
          <p:spPr>
            <a:xfrm>
              <a:off x="6237703" y="1160496"/>
              <a:ext cx="1096771" cy="174707"/>
            </a:xfrm>
            <a:custGeom>
              <a:avLst/>
              <a:gdLst/>
              <a:ahLst/>
              <a:cxnLst/>
              <a:rect l="l" t="t" r="r" b="b"/>
              <a:pathLst>
                <a:path w="1096771" h="174707">
                  <a:moveTo>
                    <a:pt x="0" y="0"/>
                  </a:moveTo>
                  <a:lnTo>
                    <a:pt x="1096771" y="0"/>
                  </a:lnTo>
                  <a:lnTo>
                    <a:pt x="1096771" y="174707"/>
                  </a:lnTo>
                  <a:lnTo>
                    <a:pt x="0" y="174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55"/>
            </a:solidFill>
            <a:ln w="7600" cap="flat">
              <a:solidFill>
                <a:srgbClr val="FFCD55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l" defTabSz="914400" hangingPunct="1"/>
              <a:r>
                <a:rPr lang="en-US" altLang="zh-CN" sz="16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CODEC</a:t>
              </a:r>
              <a:endParaRPr sz="1600" b="0" kern="1200" dirty="0">
                <a:solidFill>
                  <a:srgbClr val="FFFFFF"/>
                </a:solidFill>
                <a:latin typeface="Comic Sans MS"/>
                <a:ea typeface="+mn-ea"/>
                <a:cs typeface="+mn-cs"/>
              </a:endParaRPr>
            </a:p>
          </p:txBody>
        </p:sp>
        <p:sp>
          <p:nvSpPr>
            <p:cNvPr id="21" name="Text 128">
              <a:extLst>
                <a:ext uri="{FF2B5EF4-FFF2-40B4-BE49-F238E27FC236}">
                  <a16:creationId xmlns:a16="http://schemas.microsoft.com/office/drawing/2014/main" id="{1AFB528F-EA7D-4242-87F5-45850097D2D4}"/>
                </a:ext>
              </a:extLst>
            </p:cNvPr>
            <p:cNvSpPr txBox="1"/>
            <p:nvPr/>
          </p:nvSpPr>
          <p:spPr>
            <a:xfrm>
              <a:off x="5995347" y="1462153"/>
              <a:ext cx="3243344" cy="1342239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Stereo 24-bit ADC and DAC, with 106 dBA and 110dBA dynamic range respectively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DAC: SNR 100dB, THD+N: 89dB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ADC: SNR  95dB, THD+N: 88dB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Support sampling rate: 8k, 16k, 32k, 48k, 96k, 192k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Up to 8 DMIC inputs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Low power voice detection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Wind noise suppression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Audio local DSP: AGC, DRC, mixing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CABB613-2E31-4E9C-A36D-3E4D8699291D}"/>
                </a:ext>
              </a:extLst>
            </p:cNvPr>
            <p:cNvSpPr/>
            <p:nvPr/>
          </p:nvSpPr>
          <p:spPr>
            <a:xfrm>
              <a:off x="630171" y="1091553"/>
              <a:ext cx="1096771" cy="174707"/>
            </a:xfrm>
            <a:custGeom>
              <a:avLst/>
              <a:gdLst/>
              <a:ahLst/>
              <a:cxnLst/>
              <a:rect l="l" t="t" r="r" b="b"/>
              <a:pathLst>
                <a:path w="1096771" h="174707">
                  <a:moveTo>
                    <a:pt x="0" y="0"/>
                  </a:moveTo>
                  <a:lnTo>
                    <a:pt x="1096771" y="0"/>
                  </a:lnTo>
                  <a:lnTo>
                    <a:pt x="1096771" y="174707"/>
                  </a:lnTo>
                  <a:lnTo>
                    <a:pt x="0" y="174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A2BF"/>
            </a:solidFill>
            <a:ln w="7600" cap="flat">
              <a:solidFill>
                <a:srgbClr val="2DA2BF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l" defTabSz="914400" hangingPunct="1"/>
              <a:r>
                <a:rPr lang="en-US" altLang="zh-CN" sz="16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Core</a:t>
              </a:r>
              <a:endParaRPr sz="1600" b="0" kern="1200" dirty="0">
                <a:solidFill>
                  <a:srgbClr val="FFFFFF"/>
                </a:solidFill>
                <a:latin typeface="Comic Sans MS"/>
                <a:ea typeface="+mn-ea"/>
                <a:cs typeface="+mn-cs"/>
              </a:endParaRPr>
            </a:p>
          </p:txBody>
        </p:sp>
        <p:sp>
          <p:nvSpPr>
            <p:cNvPr id="23" name="Text 129">
              <a:extLst>
                <a:ext uri="{FF2B5EF4-FFF2-40B4-BE49-F238E27FC236}">
                  <a16:creationId xmlns:a16="http://schemas.microsoft.com/office/drawing/2014/main" id="{6DB5A776-22A3-40E8-904E-209C0CB21F73}"/>
                </a:ext>
              </a:extLst>
            </p:cNvPr>
            <p:cNvSpPr txBox="1"/>
            <p:nvPr/>
          </p:nvSpPr>
          <p:spPr>
            <a:xfrm>
              <a:off x="611834" y="1388002"/>
              <a:ext cx="2672023" cy="1181279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Audio DSP, up to 200MHz</a:t>
              </a:r>
              <a:endParaRPr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Single cycle MAC, vector FPU, SIMD</a:t>
              </a:r>
              <a:endParaRPr sz="1050" b="0" kern="1200" dirty="0">
                <a:solidFill>
                  <a:srgbClr val="392033"/>
                </a:solidFill>
                <a:latin typeface="Comic Sans MS"/>
                <a:ea typeface="+mn-ea"/>
                <a:cs typeface="+mn-cs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Proprietary hardware accelerators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512KB zero-wait RAM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32KB zero-wait cache RAM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On-chip 1MB NOR flash memory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One unique power supply from 3.3V to 5.5V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DC-DC regulators and LDOs for all on-chip supply voltages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FDE2FCAC-51F6-41D9-BC2D-4DFD1B0E8CA0}"/>
                </a:ext>
              </a:extLst>
            </p:cNvPr>
            <p:cNvSpPr/>
            <p:nvPr/>
          </p:nvSpPr>
          <p:spPr>
            <a:xfrm>
              <a:off x="521491" y="3411599"/>
              <a:ext cx="1507351" cy="152476"/>
            </a:xfrm>
            <a:custGeom>
              <a:avLst/>
              <a:gdLst/>
              <a:ahLst/>
              <a:cxnLst/>
              <a:rect l="l" t="t" r="r" b="b"/>
              <a:pathLst>
                <a:path w="1096771" h="174707">
                  <a:moveTo>
                    <a:pt x="0" y="0"/>
                  </a:moveTo>
                  <a:lnTo>
                    <a:pt x="1096771" y="0"/>
                  </a:lnTo>
                  <a:lnTo>
                    <a:pt x="1096771" y="174707"/>
                  </a:lnTo>
                  <a:lnTo>
                    <a:pt x="0" y="174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55"/>
            </a:solidFill>
            <a:ln w="7600" cap="flat">
              <a:solidFill>
                <a:srgbClr val="FFCD55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l" defTabSz="914400" hangingPunct="1"/>
              <a:r>
                <a:rPr lang="en-US" altLang="zh-CN" sz="24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Noise cancellation</a:t>
              </a:r>
              <a:endParaRPr sz="1600" b="0" kern="1200" dirty="0">
                <a:solidFill>
                  <a:srgbClr val="FFFFFF"/>
                </a:solidFill>
                <a:latin typeface="Comic Sans MS"/>
                <a:ea typeface="+mn-ea"/>
                <a:cs typeface="+mn-cs"/>
              </a:endParaRPr>
            </a:p>
          </p:txBody>
        </p:sp>
        <p:sp>
          <p:nvSpPr>
            <p:cNvPr id="25" name="Text 130">
              <a:extLst>
                <a:ext uri="{FF2B5EF4-FFF2-40B4-BE49-F238E27FC236}">
                  <a16:creationId xmlns:a16="http://schemas.microsoft.com/office/drawing/2014/main" id="{64A1A12B-D191-4E7B-B2E7-4C41A99A4413}"/>
                </a:ext>
              </a:extLst>
            </p:cNvPr>
            <p:cNvSpPr txBox="1"/>
            <p:nvPr/>
          </p:nvSpPr>
          <p:spPr>
            <a:xfrm>
              <a:off x="630180" y="3655131"/>
              <a:ext cx="2351729" cy="1182461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Noise cancellation for both near-end and far-end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Active echo cancellation</a:t>
              </a:r>
              <a:r>
                <a:rPr lang="zh-CN" altLang="en-US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(AEC)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Environmental Noise Cancellation</a:t>
              </a: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(ENC)</a:t>
              </a: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Beam forming (BF)</a:t>
              </a: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Speaker Active noise cancellation</a:t>
              </a:r>
              <a:r>
                <a:rPr lang="zh-CN" altLang="en-US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(SPK ANC)</a:t>
              </a: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Automatic Gain Control (AGC)</a:t>
              </a:r>
            </a:p>
            <a:p>
              <a:pPr marL="742950" lvl="1" indent="-285750" algn="l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Wind noise suppression </a:t>
              </a:r>
              <a:r>
                <a:rPr lang="zh-CN" altLang="en-US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WNS</a:t>
              </a:r>
              <a:r>
                <a:rPr lang="zh-CN" altLang="en-US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561F57EE-8BFD-4F94-9D2C-ADBA4B820D80}"/>
                </a:ext>
              </a:extLst>
            </p:cNvPr>
            <p:cNvSpPr/>
            <p:nvPr/>
          </p:nvSpPr>
          <p:spPr>
            <a:xfrm>
              <a:off x="5101287" y="4748533"/>
              <a:ext cx="1096771" cy="217395"/>
            </a:xfrm>
            <a:custGeom>
              <a:avLst/>
              <a:gdLst/>
              <a:ahLst/>
              <a:cxnLst/>
              <a:rect l="l" t="t" r="r" b="b"/>
              <a:pathLst>
                <a:path w="1096771" h="174707">
                  <a:moveTo>
                    <a:pt x="0" y="0"/>
                  </a:moveTo>
                  <a:lnTo>
                    <a:pt x="1096771" y="0"/>
                  </a:lnTo>
                  <a:lnTo>
                    <a:pt x="1096771" y="174707"/>
                  </a:lnTo>
                  <a:lnTo>
                    <a:pt x="0" y="174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A2BF"/>
            </a:solidFill>
            <a:ln w="7600" cap="flat">
              <a:solidFill>
                <a:srgbClr val="2DA2BF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defTabSz="914400" hangingPunct="1"/>
              <a:r>
                <a:rPr lang="en-US" altLang="zh-CN" sz="160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Interface</a:t>
              </a:r>
              <a:endParaRPr sz="1600" b="0" kern="1200" dirty="0">
                <a:solidFill>
                  <a:srgbClr val="FFFFFF"/>
                </a:solidFill>
                <a:latin typeface="Comic Sans MS"/>
                <a:ea typeface="+mn-ea"/>
                <a:cs typeface="+mn-cs"/>
              </a:endParaRPr>
            </a:p>
          </p:txBody>
        </p:sp>
        <p:sp>
          <p:nvSpPr>
            <p:cNvPr id="27" name="Text 131">
              <a:extLst>
                <a:ext uri="{FF2B5EF4-FFF2-40B4-BE49-F238E27FC236}">
                  <a16:creationId xmlns:a16="http://schemas.microsoft.com/office/drawing/2014/main" id="{E284D5FC-ECEA-4F1A-B47D-969D40B4A46C}"/>
                </a:ext>
              </a:extLst>
            </p:cNvPr>
            <p:cNvSpPr txBox="1"/>
            <p:nvPr/>
          </p:nvSpPr>
          <p:spPr>
            <a:xfrm>
              <a:off x="5995379" y="3988849"/>
              <a:ext cx="3493066" cy="977078"/>
            </a:xfrm>
            <a:prstGeom prst="rect">
              <a:avLst/>
            </a:prstGeom>
            <a:noFill/>
          </p:spPr>
          <p:txBody>
            <a:bodyPr wrap="square" lIns="36000" tIns="0" rIns="36000" bIns="0" rtlCol="0" anchor="t"/>
            <a:lstStyle/>
            <a:p>
              <a:pPr marL="742950" lvl="1" indent="-28575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Type-C USB2.0 HS device, compliant with Audio Class Specification Rev1.0</a:t>
              </a:r>
              <a:endParaRPr lang="zh-CN" altLang="zh-CN" sz="1050" b="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Three I2S for data transfer</a:t>
              </a:r>
              <a:endParaRPr lang="zh-CN" altLang="zh-CN" sz="1050" b="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Two I2C for system setting</a:t>
              </a:r>
              <a:endParaRPr lang="zh-CN" altLang="zh-CN" sz="1050" b="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One UART for firmware update and system setting</a:t>
              </a:r>
              <a:endParaRPr lang="zh-CN" altLang="zh-CN" sz="1050" b="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742950" lvl="1" indent="-285750" algn="just">
                <a:lnSpc>
                  <a:spcPct val="150000"/>
                </a:lnSpc>
                <a:spcAft>
                  <a:spcPts val="0"/>
                </a:spcAft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16 GPIO multiplexing with other interfaces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Auxiliary ADC for button detection, battery monitor, other analog sensors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"/>
              </a:pPr>
              <a:r>
                <a:rPr lang="en-US" altLang="zh-CN" sz="1050" b="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One effuse OTP with 256 bits</a:t>
              </a:r>
              <a:endParaRPr lang="zh-CN" altLang="zh-CN" sz="1050" b="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132">
              <a:extLst>
                <a:ext uri="{FF2B5EF4-FFF2-40B4-BE49-F238E27FC236}">
                  <a16:creationId xmlns:a16="http://schemas.microsoft.com/office/drawing/2014/main" id="{8A614B99-C3A6-49FC-8487-A92ABCBBCB70}"/>
                </a:ext>
              </a:extLst>
            </p:cNvPr>
            <p:cNvSpPr txBox="1"/>
            <p:nvPr/>
          </p:nvSpPr>
          <p:spPr>
            <a:xfrm>
              <a:off x="4141947" y="2569534"/>
              <a:ext cx="407893" cy="354266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defTabSz="914400" hangingPunct="1"/>
              <a:r>
                <a:rPr lang="en-US" altLang="zh-CN" sz="1600" b="0" kern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DSP</a:t>
              </a:r>
              <a:endParaRPr sz="1600" b="0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Text 133">
              <a:extLst>
                <a:ext uri="{FF2B5EF4-FFF2-40B4-BE49-F238E27FC236}">
                  <a16:creationId xmlns:a16="http://schemas.microsoft.com/office/drawing/2014/main" id="{198CD5CC-FD47-40B1-8230-26C9453C24BE}"/>
                </a:ext>
              </a:extLst>
            </p:cNvPr>
            <p:cNvSpPr txBox="1"/>
            <p:nvPr/>
          </p:nvSpPr>
          <p:spPr>
            <a:xfrm>
              <a:off x="4986176" y="2653671"/>
              <a:ext cx="566531" cy="354266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defTabSz="914400" hangingPunct="1"/>
              <a:r>
                <a:rPr lang="en-US" altLang="zh-CN" sz="1400" b="0" kern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CODEC</a:t>
              </a:r>
              <a:endParaRPr sz="1400" b="0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Text 134">
              <a:extLst>
                <a:ext uri="{FF2B5EF4-FFF2-40B4-BE49-F238E27FC236}">
                  <a16:creationId xmlns:a16="http://schemas.microsoft.com/office/drawing/2014/main" id="{6E053EA0-510A-4AA9-8FA8-F9C90D657A3F}"/>
                </a:ext>
              </a:extLst>
            </p:cNvPr>
            <p:cNvSpPr txBox="1"/>
            <p:nvPr/>
          </p:nvSpPr>
          <p:spPr>
            <a:xfrm>
              <a:off x="3803086" y="3523133"/>
              <a:ext cx="701258" cy="354266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defTabSz="914400" hangingPunct="1"/>
              <a:r>
                <a:rPr lang="zh-CN" altLang="en-US" sz="1200" b="0" kern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软件功能</a:t>
              </a:r>
              <a:endParaRPr sz="1200" b="0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Text 135">
              <a:extLst>
                <a:ext uri="{FF2B5EF4-FFF2-40B4-BE49-F238E27FC236}">
                  <a16:creationId xmlns:a16="http://schemas.microsoft.com/office/drawing/2014/main" id="{85810135-7C57-4EAE-8D1E-9193637F850E}"/>
                </a:ext>
              </a:extLst>
            </p:cNvPr>
            <p:cNvSpPr txBox="1"/>
            <p:nvPr/>
          </p:nvSpPr>
          <p:spPr>
            <a:xfrm>
              <a:off x="4722554" y="3624905"/>
              <a:ext cx="723519" cy="354266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/>
            <a:lstStyle/>
            <a:p>
              <a:pPr defTabSz="914400" hangingPunct="1"/>
              <a:r>
                <a:rPr lang="zh-CN" altLang="en-US" sz="1200" b="0" kern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接口功能</a:t>
              </a:r>
              <a:endParaRPr sz="1200" b="0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B8107A1-9C8D-4D36-BC03-D9D21D9C08BC}"/>
              </a:ext>
            </a:extLst>
          </p:cNvPr>
          <p:cNvSpPr txBox="1"/>
          <p:nvPr/>
        </p:nvSpPr>
        <p:spPr>
          <a:xfrm>
            <a:off x="4675242" y="5985723"/>
            <a:ext cx="268993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SNC8600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SOC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05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MP:3.5*5.0nm</a:t>
            </a:r>
            <a:endParaRPr lang="zh-CN" altLang="en-US" sz="105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98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C37811-F3FC-4E39-80F8-5247D54E5D24}"/>
              </a:ext>
            </a:extLst>
          </p:cNvPr>
          <p:cNvSpPr/>
          <p:nvPr/>
        </p:nvSpPr>
        <p:spPr>
          <a:xfrm>
            <a:off x="0" y="0"/>
            <a:ext cx="12192000" cy="8171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SNC8600 CODEC Performance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2B703A2-5F5F-49FA-A75E-9FEB25E6C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86187"/>
              </p:ext>
            </p:extLst>
          </p:nvPr>
        </p:nvGraphicFramePr>
        <p:xfrm>
          <a:off x="1179528" y="1326857"/>
          <a:ext cx="9832944" cy="23024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4499">
                  <a:extLst>
                    <a:ext uri="{9D8B030D-6E8A-4147-A177-3AD203B41FA5}">
                      <a16:colId xmlns:a16="http://schemas.microsoft.com/office/drawing/2014/main" val="3304929989"/>
                    </a:ext>
                  </a:extLst>
                </a:gridCol>
                <a:gridCol w="1632540">
                  <a:extLst>
                    <a:ext uri="{9D8B030D-6E8A-4147-A177-3AD203B41FA5}">
                      <a16:colId xmlns:a16="http://schemas.microsoft.com/office/drawing/2014/main" val="2441781491"/>
                    </a:ext>
                  </a:extLst>
                </a:gridCol>
                <a:gridCol w="1661692">
                  <a:extLst>
                    <a:ext uri="{9D8B030D-6E8A-4147-A177-3AD203B41FA5}">
                      <a16:colId xmlns:a16="http://schemas.microsoft.com/office/drawing/2014/main" val="339900906"/>
                    </a:ext>
                  </a:extLst>
                </a:gridCol>
                <a:gridCol w="1671411">
                  <a:extLst>
                    <a:ext uri="{9D8B030D-6E8A-4147-A177-3AD203B41FA5}">
                      <a16:colId xmlns:a16="http://schemas.microsoft.com/office/drawing/2014/main" val="805647320"/>
                    </a:ext>
                  </a:extLst>
                </a:gridCol>
                <a:gridCol w="1574235">
                  <a:extLst>
                    <a:ext uri="{9D8B030D-6E8A-4147-A177-3AD203B41FA5}">
                      <a16:colId xmlns:a16="http://schemas.microsoft.com/office/drawing/2014/main" val="3326063923"/>
                    </a:ext>
                  </a:extLst>
                </a:gridCol>
                <a:gridCol w="1748567">
                  <a:extLst>
                    <a:ext uri="{9D8B030D-6E8A-4147-A177-3AD203B41FA5}">
                      <a16:colId xmlns:a16="http://schemas.microsoft.com/office/drawing/2014/main" val="3098793284"/>
                    </a:ext>
                  </a:extLst>
                </a:gridCol>
              </a:tblGrid>
              <a:tr h="66086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Headphone 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DAC p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erformance, measured with 1kHz sinewave signal and differential-output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@typical condition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52497"/>
                  </a:ext>
                </a:extLst>
              </a:tr>
              <a:tr h="55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 (ohms)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 range (dB)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SNR (dB)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THD+N (dB)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Crosstalk (dB)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Idle noise (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81704"/>
                  </a:ext>
                </a:extLst>
              </a:tr>
              <a:tr h="5445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46420074"/>
                  </a:ext>
                </a:extLst>
              </a:tr>
              <a:tr h="5445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7977930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32176FB-62D2-41E2-A439-9E5A440E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62918"/>
              </p:ext>
            </p:extLst>
          </p:nvPr>
        </p:nvGraphicFramePr>
        <p:xfrm>
          <a:off x="1179526" y="4160854"/>
          <a:ext cx="9832946" cy="18628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4500">
                  <a:extLst>
                    <a:ext uri="{9D8B030D-6E8A-4147-A177-3AD203B41FA5}">
                      <a16:colId xmlns:a16="http://schemas.microsoft.com/office/drawing/2014/main" val="715778246"/>
                    </a:ext>
                  </a:extLst>
                </a:gridCol>
                <a:gridCol w="1632540">
                  <a:extLst>
                    <a:ext uri="{9D8B030D-6E8A-4147-A177-3AD203B41FA5}">
                      <a16:colId xmlns:a16="http://schemas.microsoft.com/office/drawing/2014/main" val="1145767764"/>
                    </a:ext>
                  </a:extLst>
                </a:gridCol>
                <a:gridCol w="1661694">
                  <a:extLst>
                    <a:ext uri="{9D8B030D-6E8A-4147-A177-3AD203B41FA5}">
                      <a16:colId xmlns:a16="http://schemas.microsoft.com/office/drawing/2014/main" val="3238875983"/>
                    </a:ext>
                  </a:extLst>
                </a:gridCol>
                <a:gridCol w="1671410">
                  <a:extLst>
                    <a:ext uri="{9D8B030D-6E8A-4147-A177-3AD203B41FA5}">
                      <a16:colId xmlns:a16="http://schemas.microsoft.com/office/drawing/2014/main" val="3490364751"/>
                    </a:ext>
                  </a:extLst>
                </a:gridCol>
                <a:gridCol w="1574235">
                  <a:extLst>
                    <a:ext uri="{9D8B030D-6E8A-4147-A177-3AD203B41FA5}">
                      <a16:colId xmlns:a16="http://schemas.microsoft.com/office/drawing/2014/main" val="4180093211"/>
                    </a:ext>
                  </a:extLst>
                </a:gridCol>
                <a:gridCol w="1748567">
                  <a:extLst>
                    <a:ext uri="{9D8B030D-6E8A-4147-A177-3AD203B41FA5}">
                      <a16:colId xmlns:a16="http://schemas.microsoft.com/office/drawing/2014/main" val="413789768"/>
                    </a:ext>
                  </a:extLst>
                </a:gridCol>
              </a:tblGrid>
              <a:tr h="68654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 performance, measured with 1kHz sinewave signal and differential-input</a:t>
                      </a:r>
                    </a:p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@typical condition</a:t>
                      </a:r>
                    </a:p>
                  </a:txBody>
                  <a:tcPr marL="4763" marR="4763" marT="476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0838"/>
                  </a:ext>
                </a:extLst>
              </a:tr>
              <a:tr h="592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ADC Input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 range (dB)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SNR (dB)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THD+N (dB)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Channel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Separation (dB)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noise (</a:t>
                      </a:r>
                      <a:r>
                        <a:rPr lang="en-US" sz="16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uV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84166716"/>
                  </a:ext>
                </a:extLst>
              </a:tr>
              <a:tr h="5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Analog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7034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19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9FF9B2-EA72-4A5C-B30A-FCE9E1E068E3}"/>
              </a:ext>
            </a:extLst>
          </p:cNvPr>
          <p:cNvSpPr/>
          <p:nvPr/>
        </p:nvSpPr>
        <p:spPr>
          <a:xfrm>
            <a:off x="0" y="707011"/>
            <a:ext cx="4977353" cy="904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   </a:t>
            </a:r>
            <a:r>
              <a:rPr lang="zh-CN" altLang="en-US" sz="4000" b="1" i="0" u="none" strike="noStrike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为客户创造价值</a:t>
            </a:r>
            <a:endParaRPr lang="zh-CN" altLang="en-US" sz="4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480EB4-EEB7-4EBF-AAE1-AACCF056F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" y="1611984"/>
            <a:ext cx="12182475" cy="3409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B72942-589A-4460-92C1-B47D0098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7" y="5021934"/>
            <a:ext cx="7696200" cy="16383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7C4AA8A-6B56-4438-AD8D-8DE80789C951}"/>
              </a:ext>
            </a:extLst>
          </p:cNvPr>
          <p:cNvSpPr/>
          <p:nvPr/>
        </p:nvSpPr>
        <p:spPr>
          <a:xfrm>
            <a:off x="0" y="5021934"/>
            <a:ext cx="4491037" cy="16383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SOUNDEC</a:t>
            </a:r>
            <a:r>
              <a:rPr lang="zh-CN" altLang="en-US" dirty="0"/>
              <a:t>通过不断优化，为客户创造价值</a:t>
            </a:r>
          </a:p>
        </p:txBody>
      </p:sp>
    </p:spTree>
    <p:extLst>
      <p:ext uri="{BB962C8B-B14F-4D97-AF65-F5344CB8AC3E}">
        <p14:creationId xmlns:p14="http://schemas.microsoft.com/office/powerpoint/2010/main" val="63882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93DFA4B1-84E1-48C0-A43A-F7391A6D0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-11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852" t="9091" r="588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1F8F2-2EC7-479E-A975-CF6609443636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bliqueTopLeft"/>
              <a:lightRig rig="threePt" dir="t"/>
            </a:scene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b="0" cap="none" spc="0" dirty="0">
                <a:ln w="0">
                  <a:solidFill>
                    <a:srgbClr val="FF0000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203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658</Words>
  <Application>Microsoft Office PowerPoint</Application>
  <PresentationFormat>宽屏</PresentationFormat>
  <Paragraphs>149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华文新魏</vt:lpstr>
      <vt:lpstr>微软雅黑</vt:lpstr>
      <vt:lpstr>Arial</vt:lpstr>
      <vt:lpstr>Calibri</vt:lpstr>
      <vt:lpstr>Comic Sans MS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兆威 朱</dc:creator>
  <cp:lastModifiedBy>兆威 朱</cp:lastModifiedBy>
  <cp:revision>26</cp:revision>
  <dcterms:created xsi:type="dcterms:W3CDTF">2020-08-07T03:47:58Z</dcterms:created>
  <dcterms:modified xsi:type="dcterms:W3CDTF">2020-08-24T10:15:31Z</dcterms:modified>
</cp:coreProperties>
</file>