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F2945-100B-82A5-81B7-A1D4DD44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F54B9-2466-9F53-E1D2-71DC451C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B3A0-60D0-0728-75FB-B763CF31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C60F4-C326-0CF9-CA1D-9B83FF96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85E2-DF0C-0C5E-0EA3-AACB87D7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D454-658C-62E9-CD5B-69867E70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2792D-5650-D863-BA42-9ECBE27B1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B03A9-7CAD-87E5-9B78-83A8444D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6B4E1-73A5-7B6B-4703-7FD588C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7FFAC-36A5-024A-D0EB-46D0226B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DF6735-8861-AFA4-F3CD-4AE8D9C51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0A962-EF44-40B6-0932-DDE972212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69778-73D2-4B6D-0C8B-9298F272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2C7B-97FF-3369-589D-79485322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D267D-1897-8876-3911-F8F991A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0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141B-98F9-FD93-0078-FDADC782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52BA2-06D4-3015-A3BD-1C559570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52449-101D-A031-0114-CDC4CC79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B8F2F-D9F4-7B9D-456D-5B2702E4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72E55-D4BB-3672-43D1-C7FA2EFA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1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A8D3-F35A-7A94-433C-453EF505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DC50B-EE04-3522-263C-5A7FF69F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699D-EC25-B04E-8D61-34A987D2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586CE-5A3A-72BF-55E0-CC45A4F0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D81B4-CD97-DFA5-CABB-6FE69111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079AB-13BF-999C-A359-CE65106C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AA180-DCFE-C0B4-8F0B-D255B244A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2DF52-DB51-70A0-585C-1DDFEA1E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4CED2-6140-4A67-5349-EB623EF8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74332-D834-3ADA-0A07-106F8FE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FED8E-12A6-28EE-3434-275975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9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597C7-03A2-B0EC-A322-599B26DA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DD47B-AF17-C3B3-42BE-19ED00DE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0F3D6-A2F6-438D-01EC-A8D82FF80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60B41-0A79-3C81-513B-75E3D6AC0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26E14-BBE8-B621-C97E-DD351C26B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35E2A-9812-DA7F-22A6-48EA59C6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04578-81FC-A43D-EDC3-556EC83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EA9642-02C0-CC87-DB4A-CE662E94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7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3E58-26E8-59F8-5940-B953DBE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132FE-C6C4-6723-490B-8104DD68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67A19B-91DD-BE9C-8898-A0D04AE8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488D31-7908-2DBE-D046-ED54FF9D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A69C4F-6C71-B7BC-C255-82731DF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005DC-4584-AC6C-3418-7105F2DB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BC11-8F66-85B0-3CB1-185715C0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C0AF6-5182-718B-9F03-21FF8806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C2A8C-D037-F72C-0AEE-3DBB7EA2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2ED5-5050-1FD4-3FD4-E59A60AF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991B5-5106-4209-A1EE-9CF965BB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C755-48C0-4EC5-15C9-E03C1562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7A0A6-86B0-E83D-E122-FDB3FC6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464F-9D9B-F67B-571C-4850BBD9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46F588-F8A2-6E4D-856F-B5CDDC79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9F1BA-F750-228B-CEC5-8ACCD570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587C9-19DF-ED47-31B0-9D99243F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8D667-94C7-2F09-F0A2-B163A9BC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47EFB-0702-8F65-8C87-872644DD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80D39-3813-A311-2CDC-CDD43A64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32BBD-5729-B10C-0820-CD80D56F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AF92B-0725-2D2C-3F3E-FDFC2CD50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7B6C-7387-4FE7-8349-DBEFF654342F}" type="datetimeFigureOut">
              <a:rPr lang="zh-CN" altLang="en-US" smtClean="0"/>
              <a:t>2022-08-15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C388F-C42C-35BC-246E-3BE863F5C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F135-97A5-74B0-4F05-8F2326F61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0E42-A589-4673-BB3A-9CB80C65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D5E037-E652-8DDD-25D0-264D91EA229C}"/>
              </a:ext>
            </a:extLst>
          </p:cNvPr>
          <p:cNvSpPr txBox="1"/>
          <p:nvPr/>
        </p:nvSpPr>
        <p:spPr>
          <a:xfrm>
            <a:off x="162560" y="162560"/>
            <a:ext cx="252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九音麦克风方案介绍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0B72E-F510-D747-AE77-7598E1E5E0F4}"/>
              </a:ext>
            </a:extLst>
          </p:cNvPr>
          <p:cNvSpPr/>
          <p:nvPr/>
        </p:nvSpPr>
        <p:spPr>
          <a:xfrm>
            <a:off x="4893796" y="894219"/>
            <a:ext cx="2489200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SNC8600</a:t>
            </a:r>
            <a:r>
              <a:rPr lang="zh-CN" altLang="en-US" dirty="0"/>
              <a:t>：降噪</a:t>
            </a:r>
            <a:r>
              <a:rPr lang="en-US" altLang="zh-CN" dirty="0"/>
              <a:t>+AGC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FC3E7E7-A30E-0DC5-C857-EC53E84E8E0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36091" y="1270139"/>
            <a:ext cx="1857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DF8F47-7F91-7A60-8EC4-C2CF9598FD8E}"/>
              </a:ext>
            </a:extLst>
          </p:cNvPr>
          <p:cNvSpPr/>
          <p:nvPr/>
        </p:nvSpPr>
        <p:spPr>
          <a:xfrm>
            <a:off x="402106" y="1065153"/>
            <a:ext cx="2608751" cy="4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单指向性麦</a:t>
            </a:r>
            <a:r>
              <a:rPr lang="en-US" altLang="zh-CN" dirty="0"/>
              <a:t>-</a:t>
            </a:r>
            <a:r>
              <a:rPr lang="zh-CN" altLang="en-US" dirty="0"/>
              <a:t>模拟麦克风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D00D48-73B0-396E-9A03-96E2519C940A}"/>
              </a:ext>
            </a:extLst>
          </p:cNvPr>
          <p:cNvCxnSpPr>
            <a:cxnSpLocks/>
          </p:cNvCxnSpPr>
          <p:nvPr/>
        </p:nvCxnSpPr>
        <p:spPr>
          <a:xfrm>
            <a:off x="7382996" y="1117739"/>
            <a:ext cx="250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E62F3CF-039D-FE30-F89E-74CB7AD1DC89}"/>
              </a:ext>
            </a:extLst>
          </p:cNvPr>
          <p:cNvSpPr txBox="1"/>
          <p:nvPr/>
        </p:nvSpPr>
        <p:spPr>
          <a:xfrm>
            <a:off x="7392917" y="717382"/>
            <a:ext cx="250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输出方式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USB</a:t>
            </a:r>
            <a:r>
              <a:rPr lang="zh-CN" altLang="en-US" dirty="0"/>
              <a:t>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06516B-1212-88A3-B6A5-1D81C4110439}"/>
              </a:ext>
            </a:extLst>
          </p:cNvPr>
          <p:cNvCxnSpPr>
            <a:cxnSpLocks/>
          </p:cNvCxnSpPr>
          <p:nvPr/>
        </p:nvCxnSpPr>
        <p:spPr>
          <a:xfrm>
            <a:off x="7382996" y="1639471"/>
            <a:ext cx="250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8E42C76-75AC-A123-ECED-74CF95315760}"/>
              </a:ext>
            </a:extLst>
          </p:cNvPr>
          <p:cNvSpPr txBox="1"/>
          <p:nvPr/>
        </p:nvSpPr>
        <p:spPr>
          <a:xfrm>
            <a:off x="7382996" y="1199019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输出方式</a:t>
            </a:r>
            <a:r>
              <a:rPr lang="en-US" altLang="zh-CN" dirty="0"/>
              <a:t>2</a:t>
            </a:r>
            <a:r>
              <a:rPr lang="zh-CN" altLang="en-US" dirty="0"/>
              <a:t>：模拟</a:t>
            </a:r>
            <a:r>
              <a:rPr lang="en-US" altLang="zh-CN" dirty="0"/>
              <a:t>DAC</a:t>
            </a:r>
            <a:r>
              <a:rPr lang="zh-CN" altLang="en-US" dirty="0"/>
              <a:t>输出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984FC7B-D1E5-1A26-649F-82C90084B256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rot="10800000">
            <a:off x="6138397" y="1646059"/>
            <a:ext cx="1219199" cy="372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DBBCFA8-580E-B755-EDC4-09A416E501B2}"/>
              </a:ext>
            </a:extLst>
          </p:cNvPr>
          <p:cNvSpPr txBox="1"/>
          <p:nvPr/>
        </p:nvSpPr>
        <p:spPr>
          <a:xfrm>
            <a:off x="7357595" y="1833443"/>
            <a:ext cx="19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3.3~5V</a:t>
            </a:r>
            <a:r>
              <a:rPr lang="zh-CN" altLang="en-US" dirty="0"/>
              <a:t>供电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59538AE-5E5B-2A0C-8628-6E2FB98E8BC9}"/>
              </a:ext>
            </a:extLst>
          </p:cNvPr>
          <p:cNvSpPr/>
          <p:nvPr/>
        </p:nvSpPr>
        <p:spPr>
          <a:xfrm>
            <a:off x="0" y="2580640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858B28-7E93-8568-979F-BD6EEB8BC327}"/>
              </a:ext>
            </a:extLst>
          </p:cNvPr>
          <p:cNvSpPr txBox="1"/>
          <p:nvPr/>
        </p:nvSpPr>
        <p:spPr>
          <a:xfrm>
            <a:off x="1348735" y="2676807"/>
            <a:ext cx="14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鹅颈麦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3EE5F88-55E8-9088-7484-EA7E0095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04898"/>
            <a:ext cx="1381760" cy="1460182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70E8D5FB-198B-FF00-5325-BBB589A03A81}"/>
              </a:ext>
            </a:extLst>
          </p:cNvPr>
          <p:cNvSpPr/>
          <p:nvPr/>
        </p:nvSpPr>
        <p:spPr>
          <a:xfrm>
            <a:off x="86351" y="4206172"/>
            <a:ext cx="1056640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白噪声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C6E5A97-B544-994B-35C8-B5DBE2FA002D}"/>
              </a:ext>
            </a:extLst>
          </p:cNvPr>
          <p:cNvSpPr/>
          <p:nvPr/>
        </p:nvSpPr>
        <p:spPr>
          <a:xfrm>
            <a:off x="71122" y="6215558"/>
            <a:ext cx="1071869" cy="479882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风扇声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DCB8052-C1C4-97C8-1F86-A8303D594211}"/>
              </a:ext>
            </a:extLst>
          </p:cNvPr>
          <p:cNvSpPr/>
          <p:nvPr/>
        </p:nvSpPr>
        <p:spPr>
          <a:xfrm>
            <a:off x="1107414" y="5415616"/>
            <a:ext cx="1071869" cy="479882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空调声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A6FA839-6156-D9DE-F7C5-FC996539197D}"/>
              </a:ext>
            </a:extLst>
          </p:cNvPr>
          <p:cNvSpPr/>
          <p:nvPr/>
        </p:nvSpPr>
        <p:spPr>
          <a:xfrm>
            <a:off x="2370778" y="5867600"/>
            <a:ext cx="1280159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环境底噪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2EA309-E5C0-F806-4E29-C1F68E912A27}"/>
              </a:ext>
            </a:extLst>
          </p:cNvPr>
          <p:cNvSpPr/>
          <p:nvPr/>
        </p:nvSpPr>
        <p:spPr>
          <a:xfrm>
            <a:off x="614671" y="3262383"/>
            <a:ext cx="1882144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i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电脑排气扇声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6A5F8A0-A928-C739-AA47-50909670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12" y="4346407"/>
            <a:ext cx="438468" cy="51698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6F531319-7B79-67BE-31A1-14F5791B5DD7}"/>
              </a:ext>
            </a:extLst>
          </p:cNvPr>
          <p:cNvSpPr txBox="1"/>
          <p:nvPr/>
        </p:nvSpPr>
        <p:spPr>
          <a:xfrm>
            <a:off x="1330960" y="4206172"/>
            <a:ext cx="196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开会</a:t>
            </a:r>
            <a:r>
              <a:rPr lang="en-US" altLang="zh-CN" sz="1400" dirty="0"/>
              <a:t>15cm~120cm</a:t>
            </a:r>
            <a:r>
              <a:rPr lang="zh-CN" altLang="en-US" sz="1400" dirty="0"/>
              <a:t>说话清晰且音量保持一致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829D5C0-76F3-EA43-46FF-E24D21023246}"/>
              </a:ext>
            </a:extLst>
          </p:cNvPr>
          <p:cNvSpPr/>
          <p:nvPr/>
        </p:nvSpPr>
        <p:spPr>
          <a:xfrm>
            <a:off x="3891281" y="2626359"/>
            <a:ext cx="45719" cy="4231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3ECB4B-445F-D693-22FA-002AC0BBC6A3}"/>
              </a:ext>
            </a:extLst>
          </p:cNvPr>
          <p:cNvSpPr txBox="1"/>
          <p:nvPr/>
        </p:nvSpPr>
        <p:spPr>
          <a:xfrm>
            <a:off x="7372352" y="2676807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录播麦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B4F1C60-316F-37FB-1FFF-B0F904A54350}"/>
              </a:ext>
            </a:extLst>
          </p:cNvPr>
          <p:cNvCxnSpPr>
            <a:cxnSpLocks/>
          </p:cNvCxnSpPr>
          <p:nvPr/>
        </p:nvCxnSpPr>
        <p:spPr>
          <a:xfrm>
            <a:off x="1391914" y="4705821"/>
            <a:ext cx="1781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7DADF067-2955-CFC6-9A23-5FF1C125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91" y="4034123"/>
            <a:ext cx="1404370" cy="1220411"/>
          </a:xfrm>
          <a:prstGeom prst="rect">
            <a:avLst/>
          </a:prstGeom>
        </p:spPr>
      </p:pic>
      <p:sp>
        <p:nvSpPr>
          <p:cNvPr id="58" name="椭圆 57">
            <a:extLst>
              <a:ext uri="{FF2B5EF4-FFF2-40B4-BE49-F238E27FC236}">
                <a16:creationId xmlns:a16="http://schemas.microsoft.com/office/drawing/2014/main" id="{69E6001D-26A8-925A-8B6E-903E573E7375}"/>
              </a:ext>
            </a:extLst>
          </p:cNvPr>
          <p:cNvSpPr/>
          <p:nvPr/>
        </p:nvSpPr>
        <p:spPr>
          <a:xfrm>
            <a:off x="4109970" y="3418148"/>
            <a:ext cx="1056640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白噪声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0E8D5FB-198B-FF00-5325-BBB589A03A81}"/>
              </a:ext>
            </a:extLst>
          </p:cNvPr>
          <p:cNvSpPr/>
          <p:nvPr/>
        </p:nvSpPr>
        <p:spPr>
          <a:xfrm>
            <a:off x="5628650" y="3220668"/>
            <a:ext cx="1056640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粉噪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64942E9-A6D4-7C81-2F83-5E8D4F48DC9F}"/>
              </a:ext>
            </a:extLst>
          </p:cNvPr>
          <p:cNvSpPr/>
          <p:nvPr/>
        </p:nvSpPr>
        <p:spPr>
          <a:xfrm>
            <a:off x="4166996" y="5820598"/>
            <a:ext cx="1280159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环境底噪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9CAD1F9-9295-6674-5623-04C7014179B4}"/>
              </a:ext>
            </a:extLst>
          </p:cNvPr>
          <p:cNvSpPr/>
          <p:nvPr/>
        </p:nvSpPr>
        <p:spPr>
          <a:xfrm>
            <a:off x="5759146" y="5601253"/>
            <a:ext cx="1280159" cy="394960"/>
          </a:xfrm>
          <a:prstGeom prst="ellipse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马路胎噪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FB09BD-F8FA-95A3-3EB0-1DE1DC0C5D55}"/>
              </a:ext>
            </a:extLst>
          </p:cNvPr>
          <p:cNvCxnSpPr>
            <a:cxnSpLocks/>
          </p:cNvCxnSpPr>
          <p:nvPr/>
        </p:nvCxnSpPr>
        <p:spPr>
          <a:xfrm>
            <a:off x="6399226" y="4601132"/>
            <a:ext cx="4553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8B99F3DF-59CD-A565-ADA6-3584EF6E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132" y="4225197"/>
            <a:ext cx="438468" cy="516982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2AA6252B-6FF6-83A3-932F-C79780C2406B}"/>
              </a:ext>
            </a:extLst>
          </p:cNvPr>
          <p:cNvSpPr txBox="1"/>
          <p:nvPr/>
        </p:nvSpPr>
        <p:spPr>
          <a:xfrm>
            <a:off x="6739572" y="4209579"/>
            <a:ext cx="365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采访录播</a:t>
            </a:r>
            <a:r>
              <a:rPr lang="en-US" altLang="zh-CN" sz="1400" dirty="0"/>
              <a:t>1m~5m</a:t>
            </a:r>
            <a:r>
              <a:rPr lang="zh-CN" altLang="en-US" sz="1400" dirty="0"/>
              <a:t>说话清晰且音量变化不大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729CE46-D7C7-F851-AAE9-751FA6DF1D04}"/>
              </a:ext>
            </a:extLst>
          </p:cNvPr>
          <p:cNvSpPr txBox="1"/>
          <p:nvPr/>
        </p:nvSpPr>
        <p:spPr>
          <a:xfrm>
            <a:off x="2985283" y="910774"/>
            <a:ext cx="18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48K-16bit</a:t>
            </a:r>
            <a:r>
              <a:rPr lang="zh-CN" altLang="en-US" dirty="0"/>
              <a:t>采样率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0E24C90-7560-81E3-3590-520EE964D011}"/>
              </a:ext>
            </a:extLst>
          </p:cNvPr>
          <p:cNvSpPr txBox="1"/>
          <p:nvPr/>
        </p:nvSpPr>
        <p:spPr>
          <a:xfrm>
            <a:off x="1890926" y="4719474"/>
            <a:ext cx="8853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AGC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4891A23-133F-AB0A-0298-975C09324004}"/>
              </a:ext>
            </a:extLst>
          </p:cNvPr>
          <p:cNvSpPr txBox="1"/>
          <p:nvPr/>
        </p:nvSpPr>
        <p:spPr>
          <a:xfrm>
            <a:off x="8291525" y="4635981"/>
            <a:ext cx="892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AGC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7DF683-59FA-8F86-DEBB-F86782F7D9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5244" y="123357"/>
            <a:ext cx="886712" cy="698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760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兆威 朱</dc:creator>
  <cp:lastModifiedBy>兆威 朱</cp:lastModifiedBy>
  <cp:revision>4</cp:revision>
  <dcterms:created xsi:type="dcterms:W3CDTF">2022-08-11T03:25:15Z</dcterms:created>
  <dcterms:modified xsi:type="dcterms:W3CDTF">2022-08-15T07:10:47Z</dcterms:modified>
</cp:coreProperties>
</file>