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zrHqGkABZbbgFHmyUnuGF761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1695119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b8169511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1695119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b8169511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695119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b8169511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linkedin.com/in/falvojr" TargetMode="External"/><Relationship Id="rId5" Type="http://schemas.openxmlformats.org/officeDocument/2006/relationships/hyperlink" Target="https://linkedin.com/in/falvojr" TargetMode="External"/><Relationship Id="rId6" Type="http://schemas.openxmlformats.org/officeDocument/2006/relationships/hyperlink" Target="https://github.com/falvojr" TargetMode="External"/><Relationship Id="rId7" Type="http://schemas.openxmlformats.org/officeDocument/2006/relationships/hyperlink" Target="https://github.com/falvoj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eb.digitalinnovation.one/course/introducao-ao-git-e-ao-github/learning/75b9fe49-6ed4-4480-83a7-7e37fc356aa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Venilton FalvoJr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Lead na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seu Primeiro Repositório no GitHub</a:t>
            </a: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Compartilhar Seu Progresso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Formação: Graduação, Mestrado e Doutorado*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Início: Estágio em 2008 na Cast Group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Alguém está sentado na sombra hoje porque alguém plantou uma árvore há muito tempo.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Warren Buffett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https://linkedin.com/in/</a:t>
            </a:r>
            <a:r>
              <a:rPr b="1"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falvojr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https://github.com/</a:t>
            </a:r>
            <a:r>
              <a:rPr b="1"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falvojr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Reforce seu conhecimento em Git com um desafio totalmente prático, onde você executará todos os passos para a criação, atualização e sincronização de um repositório no GitHub. 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isso, você poderá compartilhar suas anotações e exercícios em 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 próprio repositório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Criando assim, o primeiro (de muitos) projetos do seu 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Noções básicas de Git/GitHub: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0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○"/>
            </a:pP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Introdução ao Git e ao GitHub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(sugestão de curso)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devidamente instalado (usaremos o 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Bash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Engajamento e vontade de aprender ;)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6951194_0_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gb81695119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816951194_0_7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b816951194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b816951194_0_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i="0" sz="230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b816951194_0_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b816951194_0_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b816951194_0_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b816951194_0_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16951194_0_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b81695119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b816951194_0_19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b816951194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b816951194_0_19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i="0" sz="230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b816951194_0_19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i="0" lang="en-US" sz="2400" u="none" cap="none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i="0" sz="2400" u="none" cap="none" strike="sng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b816951194_0_19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b816951194_0_19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b816951194_0_19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16951194_0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gb81695119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b816951194_0_31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é a sua hora de brilhar, use todo seu conhecimento em Git e GitHub para criar o seu próprio repositório. Com isso, em breve você terá muitos outros projetos no seu perfil no GitHub.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Desta forma, outros Devs ou empresas poderão acessar seu portfólio de projetos e colaborar/acompanhar sua evolução profissional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b81695119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