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3a55bc4-db2d-46da-9b2e-29e58794543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89a5645119e4ac1" /><Relationship Type="http://schemas.openxmlformats.org/officeDocument/2006/relationships/slideLayout" Target="/ppt/slideLayouts/slideLayout8.xml" Id="R2e257f53f77d400e" /><Relationship Type="http://schemas.openxmlformats.org/officeDocument/2006/relationships/hyperlink" Target="https://app.powerbi.com/groups/me/reports/b3a55bc4-db2d-46da-9b2e-29e587945438/?pbi_source=PowerPoint" TargetMode="External" Id="RelId0" /><Relationship Type="http://schemas.openxmlformats.org/officeDocument/2006/relationships/image" Target="/ppt/media/image4.png" Id="imgId17001822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69484ead1d9a4047" /><Relationship Type="http://schemas.openxmlformats.org/officeDocument/2006/relationships/slideLayout" Target="/ppt/slideLayouts/slideLayout8.xml" Id="Reb3abe43f2454476" /><Relationship Type="http://schemas.openxmlformats.org/officeDocument/2006/relationships/hyperlink" Target="https://app.powerbi.com/groups/me/reports/b3a55bc4-db2d-46da-9b2e-29e587945438/?pbi_source=PowerPoint" TargetMode="External" Id="RelId1" /><Relationship Type="http://schemas.openxmlformats.org/officeDocument/2006/relationships/image" Target="/ppt/media/image5.png" Id="imgId17001822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32d0488a8ee4434" /><Relationship Type="http://schemas.openxmlformats.org/officeDocument/2006/relationships/slideLayout" Target="/ppt/slideLayouts/slideLayout8.xml" Id="R8d64432686ee4a9b" /><Relationship Type="http://schemas.openxmlformats.org/officeDocument/2006/relationships/hyperlink" Target="https://app.powerbi.com/groups/me/reports/b3a55bc4-db2d-46da-9b2e-29e587945438/?pbi_source=PowerPoint" TargetMode="External" Id="RelId2" /><Relationship Type="http://schemas.openxmlformats.org/officeDocument/2006/relationships/image" Target="/ppt/media/image6.png" Id="imgId17001822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Vendas Final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20/05/2022 02:31:51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19/05/2022 23:12:32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card ,tableEx ,clusteredBar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00182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Geral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ultiRowCard ,lineChart ,map ,slice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00182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Localização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clusteredBar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001822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61925" y="0"/>
            <a:ext cx="1185862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Por Categoria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