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6"/>
  </p:notesMasterIdLst>
  <p:sldIdLst>
    <p:sldId id="256" r:id="rId3"/>
    <p:sldId id="257" r:id="rId4"/>
    <p:sldId id="258" r:id="rId5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2325" marR="0" lvl="1" indent="-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4649" marR="0" lvl="2" indent="-4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974" marR="0" lvl="3" indent="-4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9298" marR="0" lvl="4" indent="-90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1623" marR="0" lvl="5" indent="-5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13947" marR="0" lvl="6" indent="-9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16272" marR="0" lvl="7" indent="-9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8597" marR="0" lvl="8" indent="-54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2325" marR="0" lvl="1" indent="-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4649" marR="0" lvl="2" indent="-4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974" marR="0" lvl="3" indent="-4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9298" marR="0" lvl="4" indent="-90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1623" marR="0" lvl="5" indent="-5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13947" marR="0" lvl="6" indent="-9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16272" marR="0" lvl="7" indent="-9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8597" marR="0" lvl="8" indent="-54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36433" marR="0" lvl="1" indent="-3033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72866" marR="0" lvl="2" indent="-6066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9298" marR="0" lvl="3" indent="-9097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45731" marR="0" lvl="4" indent="-12131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82164" marR="0" lvl="5" indent="-2463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18597" marR="0" lvl="6" indent="-5496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755029" marR="0" lvl="7" indent="-8528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291462" marR="0" lvl="8" indent="-1156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2325" marR="0" lvl="1" indent="-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4649" marR="0" lvl="2" indent="-4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974" marR="0" lvl="3" indent="-4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9298" marR="0" lvl="4" indent="-90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1623" marR="0" lvl="5" indent="-5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13947" marR="0" lvl="6" indent="-9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16272" marR="0" lvl="7" indent="-9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8597" marR="0" lvl="8" indent="-54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1761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40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6644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40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7512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40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14461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analistamodelosdenegocios.com.br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analistamodelosdenegocios.com.br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analistamodelosdenegocios.com.br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at Right S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5585887" y="809772"/>
            <a:ext cx="3676799" cy="8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5596205" y="1742350"/>
            <a:ext cx="3676800" cy="1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2" name="Shape 52"/>
          <p:cNvCxnSpPr/>
          <p:nvPr/>
        </p:nvCxnSpPr>
        <p:spPr>
          <a:xfrm>
            <a:off x="5596203" y="656089"/>
            <a:ext cx="990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3" name="Shape 53"/>
          <p:cNvSpPr txBox="1"/>
          <p:nvPr/>
        </p:nvSpPr>
        <p:spPr>
          <a:xfrm>
            <a:off x="643198" y="6297125"/>
            <a:ext cx="29019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900" b="1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O ANALISTA DE </a:t>
            </a:r>
            <a:r>
              <a:rPr lang="en-US" sz="900" b="1" i="0" strike="noStrike" cap="none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900" b="1" dirty="0">
                <a:solidFill>
                  <a:srgbClr val="00AAF0"/>
                </a:solidFill>
                <a:latin typeface="Raleway"/>
                <a:ea typeface="Raleway"/>
                <a:cs typeface="Raleway"/>
                <a:sym typeface="Raleway"/>
              </a:rPr>
              <a:t>MODELOS DE NEGÓCIOS</a:t>
            </a:r>
            <a:endParaRPr lang="en-US" sz="900" b="1" dirty="0">
              <a:solidFill>
                <a:srgbClr val="00AAF0"/>
              </a:solidFill>
              <a:latin typeface="Raleway"/>
              <a:ea typeface="Raleway"/>
              <a:cs typeface="Raleway"/>
              <a:sym typeface="Raleway"/>
              <a:hlinkClick r:id="rId2"/>
            </a:endParaRPr>
          </a:p>
        </p:txBody>
      </p:sp>
      <p:sp>
        <p:nvSpPr>
          <p:cNvPr id="7" name="Shape 46"/>
          <p:cNvSpPr txBox="1"/>
          <p:nvPr userDrawn="1"/>
        </p:nvSpPr>
        <p:spPr>
          <a:xfrm>
            <a:off x="6562958" y="6297125"/>
            <a:ext cx="26943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900" b="1" u="sng" dirty="0" smtClean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  <a:hlinkClick r:id="rId2" tooltip="Visite o site do Analista"/>
              </a:rPr>
              <a:t>analistamodelosdenegocios.com.br</a:t>
            </a:r>
            <a:endParaRPr lang="en-US" sz="900" b="1" u="sng" dirty="0" smtClean="0">
              <a:solidFill>
                <a:srgbClr val="4B5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without Footer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32885" y="813508"/>
            <a:ext cx="8616300" cy="46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43202" y="1278800"/>
            <a:ext cx="8616300" cy="1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643198" y="6297125"/>
            <a:ext cx="29019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900" b="1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O ANALISTA DE </a:t>
            </a:r>
            <a:r>
              <a:rPr lang="en-US" sz="900" b="1" i="0" strike="noStrike" cap="none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900" b="1" dirty="0">
                <a:solidFill>
                  <a:srgbClr val="00AAF0"/>
                </a:solidFill>
                <a:latin typeface="Raleway"/>
                <a:ea typeface="Raleway"/>
                <a:cs typeface="Raleway"/>
                <a:sym typeface="Raleway"/>
              </a:rPr>
              <a:t>MODELOS DE NEGÓCIOS</a:t>
            </a:r>
            <a:endParaRPr lang="en-US" sz="900" b="1" dirty="0">
              <a:solidFill>
                <a:srgbClr val="00AAF0"/>
              </a:solidFill>
              <a:latin typeface="Raleway"/>
              <a:ea typeface="Raleway"/>
              <a:cs typeface="Raleway"/>
              <a:sym typeface="Raleway"/>
              <a:hlinkClick r:id="rId2"/>
            </a:endParaRPr>
          </a:p>
        </p:txBody>
      </p:sp>
      <p:sp>
        <p:nvSpPr>
          <p:cNvPr id="4" name="Shape 46"/>
          <p:cNvSpPr txBox="1"/>
          <p:nvPr userDrawn="1"/>
        </p:nvSpPr>
        <p:spPr>
          <a:xfrm>
            <a:off x="6562958" y="6297125"/>
            <a:ext cx="26943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900" b="1" u="sng" dirty="0" smtClean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  <a:hlinkClick r:id="rId2" tooltip="Visite o site do Analista"/>
              </a:rPr>
              <a:t>analistamodelosdenegocios.com.br</a:t>
            </a:r>
            <a:endParaRPr lang="en-US" sz="900" b="1" u="sng" dirty="0" smtClean="0">
              <a:solidFill>
                <a:srgbClr val="4B5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32885" y="813508"/>
            <a:ext cx="8616155" cy="465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643202" y="1278800"/>
            <a:ext cx="8616155" cy="188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643202" y="656089"/>
            <a:ext cx="990598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" name="Shape 15"/>
          <p:cNvSpPr txBox="1"/>
          <p:nvPr/>
        </p:nvSpPr>
        <p:spPr>
          <a:xfrm>
            <a:off x="643202" y="6297121"/>
            <a:ext cx="1932185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8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JAFAR DESIGNS </a:t>
            </a:r>
            <a:r>
              <a:rPr lang="en-US" sz="8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STUDIO</a:t>
            </a:r>
          </a:p>
        </p:txBody>
      </p:sp>
      <p:sp>
        <p:nvSpPr>
          <p:cNvPr id="16" name="Shape 16"/>
          <p:cNvSpPr txBox="1"/>
          <p:nvPr/>
        </p:nvSpPr>
        <p:spPr>
          <a:xfrm>
            <a:off x="7238081" y="6297121"/>
            <a:ext cx="1257135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8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BUSINESS </a:t>
            </a:r>
            <a:r>
              <a:rPr lang="en-US" sz="8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PROPOSAL</a:t>
            </a:r>
          </a:p>
        </p:txBody>
      </p:sp>
      <p:sp>
        <p:nvSpPr>
          <p:cNvPr id="17" name="Shape 17"/>
          <p:cNvSpPr txBox="1"/>
          <p:nvPr/>
        </p:nvSpPr>
        <p:spPr>
          <a:xfrm>
            <a:off x="8601039" y="6297121"/>
            <a:ext cx="224241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Lato"/>
              <a:buNone/>
            </a:pPr>
            <a:fld id="{00000000-1234-1234-1234-123412341234}" type="slidenum">
              <a:rPr lang="en-US" sz="867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867" b="0" i="0" u="none" strike="noStrike" cap="non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9108046" y="6292357"/>
            <a:ext cx="153030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5089" y="34672"/>
                </a:moveTo>
                <a:cubicBezTo>
                  <a:pt x="68323" y="60000"/>
                  <a:pt x="68323" y="60000"/>
                  <a:pt x="68323" y="60000"/>
                </a:cubicBezTo>
                <a:cubicBezTo>
                  <a:pt x="45089" y="85327"/>
                  <a:pt x="45089" y="85327"/>
                  <a:pt x="45089" y="85327"/>
                </a:cubicBezTo>
                <a:cubicBezTo>
                  <a:pt x="43097" y="87319"/>
                  <a:pt x="43097" y="90587"/>
                  <a:pt x="45089" y="92578"/>
                </a:cubicBezTo>
                <a:cubicBezTo>
                  <a:pt x="47080" y="94570"/>
                  <a:pt x="50297" y="94570"/>
                  <a:pt x="52238" y="92578"/>
                </a:cubicBezTo>
                <a:cubicBezTo>
                  <a:pt x="80629" y="63625"/>
                  <a:pt x="80629" y="63625"/>
                  <a:pt x="80629" y="63625"/>
                </a:cubicBezTo>
                <a:cubicBezTo>
                  <a:pt x="82621" y="61634"/>
                  <a:pt x="82621" y="58365"/>
                  <a:pt x="80629" y="56374"/>
                </a:cubicBezTo>
                <a:cubicBezTo>
                  <a:pt x="52238" y="27421"/>
                  <a:pt x="52238" y="27421"/>
                  <a:pt x="52238" y="27421"/>
                </a:cubicBezTo>
                <a:cubicBezTo>
                  <a:pt x="50297" y="25429"/>
                  <a:pt x="47080" y="25429"/>
                  <a:pt x="45089" y="27421"/>
                </a:cubicBezTo>
                <a:cubicBezTo>
                  <a:pt x="43097" y="29412"/>
                  <a:pt x="43097" y="32680"/>
                  <a:pt x="45089" y="34672"/>
                </a:cubicBezTo>
                <a:close/>
                <a:moveTo>
                  <a:pt x="0" y="60000"/>
                </a:move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lose/>
                <a:moveTo>
                  <a:pt x="112238" y="60000"/>
                </a:move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931103" y="6292357"/>
            <a:ext cx="153030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910" y="85327"/>
                </a:moveTo>
                <a:cubicBezTo>
                  <a:pt x="51676" y="60000"/>
                  <a:pt x="51676" y="60000"/>
                  <a:pt x="51676" y="60000"/>
                </a:cubicBezTo>
                <a:cubicBezTo>
                  <a:pt x="74910" y="34672"/>
                  <a:pt x="74910" y="34672"/>
                  <a:pt x="74910" y="34672"/>
                </a:cubicBezTo>
                <a:cubicBezTo>
                  <a:pt x="76902" y="32680"/>
                  <a:pt x="76902" y="29412"/>
                  <a:pt x="74910" y="27421"/>
                </a:cubicBezTo>
                <a:cubicBezTo>
                  <a:pt x="72919" y="25429"/>
                  <a:pt x="69702" y="25429"/>
                  <a:pt x="67761" y="27421"/>
                </a:cubicBezTo>
                <a:cubicBezTo>
                  <a:pt x="39370" y="56374"/>
                  <a:pt x="39370" y="56374"/>
                  <a:pt x="39370" y="56374"/>
                </a:cubicBezTo>
                <a:cubicBezTo>
                  <a:pt x="37378" y="58365"/>
                  <a:pt x="37378" y="61634"/>
                  <a:pt x="39370" y="63625"/>
                </a:cubicBezTo>
                <a:cubicBezTo>
                  <a:pt x="67761" y="92578"/>
                  <a:pt x="67761" y="92578"/>
                  <a:pt x="67761" y="92578"/>
                </a:cubicBezTo>
                <a:cubicBezTo>
                  <a:pt x="69702" y="94570"/>
                  <a:pt x="72919" y="94570"/>
                  <a:pt x="74910" y="92578"/>
                </a:cubicBezTo>
                <a:cubicBezTo>
                  <a:pt x="76902" y="90587"/>
                  <a:pt x="76902" y="87319"/>
                  <a:pt x="74910" y="85327"/>
                </a:cubicBezTo>
                <a:close/>
                <a:moveTo>
                  <a:pt x="120000" y="60000"/>
                </a:move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lose/>
                <a:moveTo>
                  <a:pt x="7761" y="60000"/>
                </a:move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Background Layou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8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at Right S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585887" y="809772"/>
            <a:ext cx="3676910" cy="818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596205" y="1742350"/>
            <a:ext cx="3676910" cy="188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5596203" y="656089"/>
            <a:ext cx="990598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6" name="Shape 26"/>
          <p:cNvSpPr txBox="1"/>
          <p:nvPr/>
        </p:nvSpPr>
        <p:spPr>
          <a:xfrm>
            <a:off x="7238081" y="6297121"/>
            <a:ext cx="1257135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8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BUSINESS </a:t>
            </a:r>
            <a:r>
              <a:rPr lang="en-US" sz="8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PROPOSAL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8601039" y="6297121"/>
            <a:ext cx="224241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Lato"/>
              <a:buNone/>
            </a:pPr>
            <a:fld id="{00000000-1234-1234-1234-123412341234}" type="slidenum">
              <a:rPr lang="en-US" sz="867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867" b="0" i="0" u="none" strike="noStrike" cap="non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9108046" y="6292357"/>
            <a:ext cx="153030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5089" y="34672"/>
                </a:moveTo>
                <a:cubicBezTo>
                  <a:pt x="68323" y="60000"/>
                  <a:pt x="68323" y="60000"/>
                  <a:pt x="68323" y="60000"/>
                </a:cubicBezTo>
                <a:cubicBezTo>
                  <a:pt x="45089" y="85327"/>
                  <a:pt x="45089" y="85327"/>
                  <a:pt x="45089" y="85327"/>
                </a:cubicBezTo>
                <a:cubicBezTo>
                  <a:pt x="43097" y="87319"/>
                  <a:pt x="43097" y="90587"/>
                  <a:pt x="45089" y="92578"/>
                </a:cubicBezTo>
                <a:cubicBezTo>
                  <a:pt x="47080" y="94570"/>
                  <a:pt x="50297" y="94570"/>
                  <a:pt x="52238" y="92578"/>
                </a:cubicBezTo>
                <a:cubicBezTo>
                  <a:pt x="80629" y="63625"/>
                  <a:pt x="80629" y="63625"/>
                  <a:pt x="80629" y="63625"/>
                </a:cubicBezTo>
                <a:cubicBezTo>
                  <a:pt x="82621" y="61634"/>
                  <a:pt x="82621" y="58365"/>
                  <a:pt x="80629" y="56374"/>
                </a:cubicBezTo>
                <a:cubicBezTo>
                  <a:pt x="52238" y="27421"/>
                  <a:pt x="52238" y="27421"/>
                  <a:pt x="52238" y="27421"/>
                </a:cubicBezTo>
                <a:cubicBezTo>
                  <a:pt x="50297" y="25429"/>
                  <a:pt x="47080" y="25429"/>
                  <a:pt x="45089" y="27421"/>
                </a:cubicBezTo>
                <a:cubicBezTo>
                  <a:pt x="43097" y="29412"/>
                  <a:pt x="43097" y="32680"/>
                  <a:pt x="45089" y="34672"/>
                </a:cubicBezTo>
                <a:close/>
                <a:moveTo>
                  <a:pt x="0" y="60000"/>
                </a:move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lose/>
                <a:moveTo>
                  <a:pt x="112238" y="60000"/>
                </a:move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8931103" y="6292357"/>
            <a:ext cx="153030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910" y="85327"/>
                </a:moveTo>
                <a:cubicBezTo>
                  <a:pt x="51676" y="60000"/>
                  <a:pt x="51676" y="60000"/>
                  <a:pt x="51676" y="60000"/>
                </a:cubicBezTo>
                <a:cubicBezTo>
                  <a:pt x="74910" y="34672"/>
                  <a:pt x="74910" y="34672"/>
                  <a:pt x="74910" y="34672"/>
                </a:cubicBezTo>
                <a:cubicBezTo>
                  <a:pt x="76902" y="32680"/>
                  <a:pt x="76902" y="29412"/>
                  <a:pt x="74910" y="27421"/>
                </a:cubicBezTo>
                <a:cubicBezTo>
                  <a:pt x="72919" y="25429"/>
                  <a:pt x="69702" y="25429"/>
                  <a:pt x="67761" y="27421"/>
                </a:cubicBezTo>
                <a:cubicBezTo>
                  <a:pt x="39370" y="56374"/>
                  <a:pt x="39370" y="56374"/>
                  <a:pt x="39370" y="56374"/>
                </a:cubicBezTo>
                <a:cubicBezTo>
                  <a:pt x="37378" y="58365"/>
                  <a:pt x="37378" y="61634"/>
                  <a:pt x="39370" y="63625"/>
                </a:cubicBezTo>
                <a:cubicBezTo>
                  <a:pt x="67761" y="92578"/>
                  <a:pt x="67761" y="92578"/>
                  <a:pt x="67761" y="92578"/>
                </a:cubicBezTo>
                <a:cubicBezTo>
                  <a:pt x="69702" y="94570"/>
                  <a:pt x="72919" y="94570"/>
                  <a:pt x="74910" y="92578"/>
                </a:cubicBezTo>
                <a:cubicBezTo>
                  <a:pt x="76902" y="90587"/>
                  <a:pt x="76902" y="87319"/>
                  <a:pt x="74910" y="85327"/>
                </a:cubicBezTo>
                <a:close/>
                <a:moveTo>
                  <a:pt x="120000" y="60000"/>
                </a:move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lose/>
                <a:moveTo>
                  <a:pt x="7761" y="60000"/>
                </a:move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without Footer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32885" y="813508"/>
            <a:ext cx="8616155" cy="465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43202" y="1278800"/>
            <a:ext cx="8616155" cy="188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643202" y="656089"/>
            <a:ext cx="990598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/>
        </p:nvSpPr>
        <p:spPr>
          <a:xfrm>
            <a:off x="8601039" y="6297121"/>
            <a:ext cx="224241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Lato"/>
              <a:buNone/>
            </a:pPr>
            <a:fld id="{00000000-1234-1234-1234-123412341234}" type="slidenum">
              <a:rPr lang="en-US" sz="867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867" b="0" i="0" u="none" strike="noStrike" cap="non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643202" y="6297121"/>
            <a:ext cx="1932185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8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JAFAR DESIGNS </a:t>
            </a:r>
            <a:r>
              <a:rPr lang="en-US" sz="8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STUDIO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7238081" y="6297121"/>
            <a:ext cx="1257135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8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BUSINESS </a:t>
            </a:r>
            <a:r>
              <a:rPr lang="en-US" sz="8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PROPOSAL</a:t>
            </a:r>
          </a:p>
        </p:txBody>
      </p:sp>
      <p:sp>
        <p:nvSpPr>
          <p:cNvPr id="38" name="Shape 38"/>
          <p:cNvSpPr/>
          <p:nvPr/>
        </p:nvSpPr>
        <p:spPr>
          <a:xfrm>
            <a:off x="9108046" y="6292357"/>
            <a:ext cx="153030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5089" y="34672"/>
                </a:moveTo>
                <a:cubicBezTo>
                  <a:pt x="68323" y="60000"/>
                  <a:pt x="68323" y="60000"/>
                  <a:pt x="68323" y="60000"/>
                </a:cubicBezTo>
                <a:cubicBezTo>
                  <a:pt x="45089" y="85327"/>
                  <a:pt x="45089" y="85327"/>
                  <a:pt x="45089" y="85327"/>
                </a:cubicBezTo>
                <a:cubicBezTo>
                  <a:pt x="43097" y="87319"/>
                  <a:pt x="43097" y="90587"/>
                  <a:pt x="45089" y="92578"/>
                </a:cubicBezTo>
                <a:cubicBezTo>
                  <a:pt x="47080" y="94570"/>
                  <a:pt x="50297" y="94570"/>
                  <a:pt x="52238" y="92578"/>
                </a:cubicBezTo>
                <a:cubicBezTo>
                  <a:pt x="80629" y="63625"/>
                  <a:pt x="80629" y="63625"/>
                  <a:pt x="80629" y="63625"/>
                </a:cubicBezTo>
                <a:cubicBezTo>
                  <a:pt x="82621" y="61634"/>
                  <a:pt x="82621" y="58365"/>
                  <a:pt x="80629" y="56374"/>
                </a:cubicBezTo>
                <a:cubicBezTo>
                  <a:pt x="52238" y="27421"/>
                  <a:pt x="52238" y="27421"/>
                  <a:pt x="52238" y="27421"/>
                </a:cubicBezTo>
                <a:cubicBezTo>
                  <a:pt x="50297" y="25429"/>
                  <a:pt x="47080" y="25429"/>
                  <a:pt x="45089" y="27421"/>
                </a:cubicBezTo>
                <a:cubicBezTo>
                  <a:pt x="43097" y="29412"/>
                  <a:pt x="43097" y="32680"/>
                  <a:pt x="45089" y="34672"/>
                </a:cubicBezTo>
                <a:close/>
                <a:moveTo>
                  <a:pt x="0" y="60000"/>
                </a:move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lose/>
                <a:moveTo>
                  <a:pt x="112238" y="60000"/>
                </a:move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8931103" y="6292357"/>
            <a:ext cx="153030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910" y="85327"/>
                </a:moveTo>
                <a:cubicBezTo>
                  <a:pt x="51676" y="60000"/>
                  <a:pt x="51676" y="60000"/>
                  <a:pt x="51676" y="60000"/>
                </a:cubicBezTo>
                <a:cubicBezTo>
                  <a:pt x="74910" y="34672"/>
                  <a:pt x="74910" y="34672"/>
                  <a:pt x="74910" y="34672"/>
                </a:cubicBezTo>
                <a:cubicBezTo>
                  <a:pt x="76902" y="32680"/>
                  <a:pt x="76902" y="29412"/>
                  <a:pt x="74910" y="27421"/>
                </a:cubicBezTo>
                <a:cubicBezTo>
                  <a:pt x="72919" y="25429"/>
                  <a:pt x="69702" y="25429"/>
                  <a:pt x="67761" y="27421"/>
                </a:cubicBezTo>
                <a:cubicBezTo>
                  <a:pt x="39370" y="56374"/>
                  <a:pt x="39370" y="56374"/>
                  <a:pt x="39370" y="56374"/>
                </a:cubicBezTo>
                <a:cubicBezTo>
                  <a:pt x="37378" y="58365"/>
                  <a:pt x="37378" y="61634"/>
                  <a:pt x="39370" y="63625"/>
                </a:cubicBezTo>
                <a:cubicBezTo>
                  <a:pt x="67761" y="92578"/>
                  <a:pt x="67761" y="92578"/>
                  <a:pt x="67761" y="92578"/>
                </a:cubicBezTo>
                <a:cubicBezTo>
                  <a:pt x="69702" y="94570"/>
                  <a:pt x="72919" y="94570"/>
                  <a:pt x="74910" y="92578"/>
                </a:cubicBezTo>
                <a:cubicBezTo>
                  <a:pt x="76902" y="90587"/>
                  <a:pt x="76902" y="87319"/>
                  <a:pt x="74910" y="85327"/>
                </a:cubicBezTo>
                <a:close/>
                <a:moveTo>
                  <a:pt x="120000" y="60000"/>
                </a:move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lose/>
                <a:moveTo>
                  <a:pt x="7761" y="60000"/>
                </a:move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32885" y="813508"/>
            <a:ext cx="8616300" cy="46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43202" y="1278800"/>
            <a:ext cx="8616300" cy="1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/>
          <p:nvPr/>
        </p:nvSpPr>
        <p:spPr>
          <a:xfrm>
            <a:off x="643198" y="6297125"/>
            <a:ext cx="29019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900" b="1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O ANALISTA DE </a:t>
            </a:r>
            <a:r>
              <a:rPr lang="en-US" sz="900" b="1" i="0" strike="noStrike" cap="none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900" b="1" dirty="0">
                <a:solidFill>
                  <a:srgbClr val="00AAF0"/>
                </a:solidFill>
                <a:latin typeface="Raleway"/>
                <a:ea typeface="Raleway"/>
                <a:cs typeface="Raleway"/>
                <a:sym typeface="Raleway"/>
              </a:rPr>
              <a:t>MODELOS DE NEGÓCIOS</a:t>
            </a:r>
            <a:endParaRPr lang="en-US" sz="900" b="1" dirty="0">
              <a:solidFill>
                <a:srgbClr val="00AAF0"/>
              </a:solidFill>
              <a:latin typeface="Raleway"/>
              <a:ea typeface="Raleway"/>
              <a:cs typeface="Raleway"/>
              <a:sym typeface="Raleway"/>
              <a:hlinkClick r:id="rId2"/>
            </a:endParaRPr>
          </a:p>
        </p:txBody>
      </p:sp>
      <p:sp>
        <p:nvSpPr>
          <p:cNvPr id="46" name="Shape 46"/>
          <p:cNvSpPr txBox="1"/>
          <p:nvPr/>
        </p:nvSpPr>
        <p:spPr>
          <a:xfrm>
            <a:off x="6562958" y="6297125"/>
            <a:ext cx="26943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900" b="1" u="sng" dirty="0" smtClean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  <a:hlinkClick r:id="rId2" tooltip="Visite o site do Analista"/>
              </a:rPr>
              <a:t>analistamodelosdenegocios.com.br</a:t>
            </a:r>
            <a:endParaRPr lang="en-US" sz="900" b="1" u="sng" dirty="0" smtClean="0">
              <a:solidFill>
                <a:srgbClr val="4B5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Background Layou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8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istamodelosdenegocios.com.br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5968710"/>
            <a:ext cx="9906000" cy="88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2039673" y="2752498"/>
            <a:ext cx="5826600" cy="58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Lato"/>
              <a:buNone/>
            </a:pPr>
            <a:r>
              <a:rPr lang="en-US" sz="4800" b="1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CANVAS</a:t>
            </a:r>
            <a:r>
              <a:rPr lang="en-US" sz="4800" b="1" i="0" u="none" strike="noStrike" cap="none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4800" b="1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EM PPT</a:t>
            </a:r>
          </a:p>
        </p:txBody>
      </p:sp>
      <p:cxnSp>
        <p:nvCxnSpPr>
          <p:cNvPr id="67" name="Shape 67"/>
          <p:cNvCxnSpPr/>
          <p:nvPr/>
        </p:nvCxnSpPr>
        <p:spPr>
          <a:xfrm>
            <a:off x="4457700" y="2661015"/>
            <a:ext cx="990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8" name="Shape 68"/>
          <p:cNvSpPr txBox="1"/>
          <p:nvPr/>
        </p:nvSpPr>
        <p:spPr>
          <a:xfrm>
            <a:off x="1248225" y="4223250"/>
            <a:ext cx="7546800" cy="58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accent3"/>
              </a:buClr>
              <a:buFont typeface="Lato"/>
              <a:buNone/>
            </a:pPr>
            <a:r>
              <a:rPr lang="en-US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para </a:t>
            </a:r>
            <a:r>
              <a:rPr lang="en-US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preencher</a:t>
            </a:r>
            <a:r>
              <a:rPr lang="en-US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e criar seu </a:t>
            </a:r>
            <a:r>
              <a:rPr lang="en-US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modelo de negócio </a:t>
            </a:r>
            <a:r>
              <a:rPr lang="en-US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inovador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Lato"/>
              <a:buNone/>
            </a:pPr>
            <a:endParaRPr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2039675" y="6187151"/>
            <a:ext cx="5826600" cy="51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lt1"/>
              </a:buClr>
              <a:buSzPct val="25000"/>
              <a:buFont typeface="Lato"/>
              <a:buNone/>
            </a:pPr>
            <a:r>
              <a:rPr lang="en-US" sz="10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© </a:t>
            </a:r>
            <a:r>
              <a:rPr lang="en-US" sz="1000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Criado</a:t>
            </a:r>
            <a:r>
              <a:rPr lang="en-US" sz="10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e </a:t>
            </a:r>
            <a:r>
              <a:rPr lang="en-US" sz="1000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Desenvolvido</a:t>
            </a:r>
            <a:r>
              <a:rPr lang="en-US" sz="10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por</a:t>
            </a:r>
            <a:r>
              <a:rPr lang="en-US" sz="10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Daniel Pereira - 2017</a:t>
            </a:r>
          </a:p>
          <a:p>
            <a:pPr lvl="0" algn="ctr" rtl="0">
              <a:spcBef>
                <a:spcPts val="0"/>
              </a:spcBef>
              <a:buClr>
                <a:schemeClr val="lt1"/>
              </a:buClr>
              <a:buSzPct val="25000"/>
              <a:buFont typeface="Lato"/>
              <a:buNone/>
            </a:pPr>
            <a:r>
              <a:rPr lang="en-US" sz="10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lvl="0" algn="ctr" rtl="0">
              <a:spcBef>
                <a:spcPts val="0"/>
              </a:spcBef>
              <a:buClr>
                <a:schemeClr val="lt1"/>
              </a:buClr>
              <a:buSzPct val="25000"/>
              <a:buFont typeface="Lato"/>
              <a:buNone/>
            </a:pPr>
            <a:r>
              <a:rPr lang="en-US" sz="1000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analistamodelosdenegocios.com.br</a:t>
            </a:r>
            <a:endParaRPr lang="en-US" sz="1000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  <a:hlinkClick r:id="rId3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</a:pPr>
            <a:endParaRPr sz="10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2263800" y="1905401"/>
            <a:ext cx="5378400" cy="23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5050"/>
              </a:buClr>
              <a:buSzPct val="25000"/>
              <a:buFont typeface="Lato"/>
              <a:buNone/>
            </a:pPr>
            <a:r>
              <a:rPr lang="en-US" sz="1200" b="1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O ANALISTA DE </a:t>
            </a:r>
            <a:r>
              <a:rPr lang="en-US" sz="1200" b="1" i="0" u="none" strike="noStrike" cap="none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200" b="1">
                <a:solidFill>
                  <a:srgbClr val="00AAF0"/>
                </a:solidFill>
                <a:latin typeface="Raleway"/>
                <a:ea typeface="Raleway"/>
                <a:cs typeface="Raleway"/>
                <a:sym typeface="Raleway"/>
              </a:rPr>
              <a:t>MODELOS DE NEGÓCIOS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7275" y="956200"/>
            <a:ext cx="1011499" cy="101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CANVAS:</a:t>
            </a:r>
            <a:r>
              <a:rPr lang="en-US" sz="2492" i="0" u="none" strike="noStrike" cap="none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NOME DA EMPRESA</a:t>
            </a:r>
          </a:p>
        </p:txBody>
      </p:sp>
      <p:cxnSp>
        <p:nvCxnSpPr>
          <p:cNvPr id="77" name="Shape 77"/>
          <p:cNvCxnSpPr/>
          <p:nvPr/>
        </p:nvCxnSpPr>
        <p:spPr>
          <a:xfrm>
            <a:off x="643202" y="656089"/>
            <a:ext cx="990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78" name="Shape 78"/>
          <p:cNvGrpSpPr/>
          <p:nvPr/>
        </p:nvGrpSpPr>
        <p:grpSpPr>
          <a:xfrm>
            <a:off x="669900" y="1322628"/>
            <a:ext cx="8615809" cy="4785998"/>
            <a:chOff x="669900" y="1322628"/>
            <a:chExt cx="8615809" cy="4785998"/>
          </a:xfrm>
        </p:grpSpPr>
        <p:grpSp>
          <p:nvGrpSpPr>
            <p:cNvPr id="79" name="Shape 79"/>
            <p:cNvGrpSpPr/>
            <p:nvPr/>
          </p:nvGrpSpPr>
          <p:grpSpPr>
            <a:xfrm>
              <a:off x="669900" y="1322628"/>
              <a:ext cx="8615809" cy="4785998"/>
              <a:chOff x="593724" y="1322625"/>
              <a:chExt cx="7953300" cy="3646475"/>
            </a:xfrm>
          </p:grpSpPr>
          <p:sp>
            <p:nvSpPr>
              <p:cNvPr id="80" name="Shape 80"/>
              <p:cNvSpPr/>
              <p:nvPr/>
            </p:nvSpPr>
            <p:spPr>
              <a:xfrm>
                <a:off x="593724" y="1322625"/>
                <a:ext cx="7953300" cy="3636300"/>
              </a:xfrm>
              <a:prstGeom prst="rect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44975" tIns="44975" rIns="44975" bIns="449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Helvetica Neue Light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81" name="Shape 81"/>
              <p:cNvCxnSpPr/>
              <p:nvPr/>
            </p:nvCxnSpPr>
            <p:spPr>
              <a:xfrm>
                <a:off x="613410" y="4053218"/>
                <a:ext cx="7919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2" name="Shape 82"/>
              <p:cNvCxnSpPr/>
              <p:nvPr/>
            </p:nvCxnSpPr>
            <p:spPr>
              <a:xfrm>
                <a:off x="6949327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3" name="Shape 83"/>
              <p:cNvCxnSpPr/>
              <p:nvPr/>
            </p:nvCxnSpPr>
            <p:spPr>
              <a:xfrm>
                <a:off x="2196686" y="1324132"/>
                <a:ext cx="0" cy="2719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4" name="Shape 84"/>
              <p:cNvCxnSpPr/>
              <p:nvPr/>
            </p:nvCxnSpPr>
            <p:spPr>
              <a:xfrm>
                <a:off x="3777150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5" name="Shape 85"/>
              <p:cNvCxnSpPr/>
              <p:nvPr/>
            </p:nvCxnSpPr>
            <p:spPr>
              <a:xfrm>
                <a:off x="5363239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6" name="Shape 86"/>
              <p:cNvCxnSpPr/>
              <p:nvPr/>
            </p:nvCxnSpPr>
            <p:spPr>
              <a:xfrm>
                <a:off x="2199498" y="2702555"/>
                <a:ext cx="159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7" name="Shape 87"/>
              <p:cNvCxnSpPr/>
              <p:nvPr/>
            </p:nvCxnSpPr>
            <p:spPr>
              <a:xfrm>
                <a:off x="5350584" y="2702555"/>
                <a:ext cx="159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8" name="Shape 88"/>
              <p:cNvCxnSpPr/>
              <p:nvPr/>
            </p:nvCxnSpPr>
            <p:spPr>
              <a:xfrm rot="10800000">
                <a:off x="4573006" y="4055000"/>
                <a:ext cx="0" cy="914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89" name="Shape 89"/>
            <p:cNvSpPr/>
            <p:nvPr/>
          </p:nvSpPr>
          <p:spPr>
            <a:xfrm>
              <a:off x="7570432" y="1405147"/>
              <a:ext cx="1345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Segmentos de Clientes</a:t>
              </a:r>
            </a:p>
          </p:txBody>
        </p:sp>
        <p:sp>
          <p:nvSpPr>
            <p:cNvPr id="90" name="Shape 90"/>
            <p:cNvSpPr/>
            <p:nvPr/>
          </p:nvSpPr>
          <p:spPr>
            <a:xfrm>
              <a:off x="5866449" y="1409577"/>
              <a:ext cx="1168199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Relacionamento</a:t>
              </a:r>
            </a:p>
          </p:txBody>
        </p:sp>
        <p:sp>
          <p:nvSpPr>
            <p:cNvPr id="91" name="Shape 91"/>
            <p:cNvSpPr/>
            <p:nvPr/>
          </p:nvSpPr>
          <p:spPr>
            <a:xfrm>
              <a:off x="4159581" y="1405147"/>
              <a:ext cx="11307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Propostas de Valor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2435206" y="1405147"/>
              <a:ext cx="10434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Atividades Chave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710836" y="1381331"/>
              <a:ext cx="1345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Parcerias-Chave</a:t>
              </a:r>
            </a:p>
          </p:txBody>
        </p:sp>
        <p:sp>
          <p:nvSpPr>
            <p:cNvPr id="94" name="Shape 94"/>
            <p:cNvSpPr/>
            <p:nvPr/>
          </p:nvSpPr>
          <p:spPr>
            <a:xfrm>
              <a:off x="5034715" y="4988176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Fontes</a:t>
              </a: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 de Receitas</a:t>
              </a:r>
            </a:p>
          </p:txBody>
        </p:sp>
        <p:sp>
          <p:nvSpPr>
            <p:cNvPr id="95" name="Shape 95"/>
            <p:cNvSpPr/>
            <p:nvPr/>
          </p:nvSpPr>
          <p:spPr>
            <a:xfrm>
              <a:off x="704875" y="4988176"/>
              <a:ext cx="1168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Estrutura de Custos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2435952" y="3212457"/>
              <a:ext cx="9909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Recursos Chave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5859165" y="3212457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Canais</a:t>
              </a:r>
            </a:p>
          </p:txBody>
        </p:sp>
      </p:grpSp>
      <p:sp>
        <p:nvSpPr>
          <p:cNvPr id="98" name="Shape 98"/>
          <p:cNvSpPr/>
          <p:nvPr/>
        </p:nvSpPr>
        <p:spPr>
          <a:xfrm>
            <a:off x="7811062" y="3356402"/>
            <a:ext cx="1229400" cy="705000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Cliente 2</a:t>
            </a:r>
          </a:p>
        </p:txBody>
      </p:sp>
      <p:sp>
        <p:nvSpPr>
          <p:cNvPr id="99" name="Shape 99"/>
          <p:cNvSpPr/>
          <p:nvPr/>
        </p:nvSpPr>
        <p:spPr>
          <a:xfrm>
            <a:off x="7799637" y="2110373"/>
            <a:ext cx="1229400" cy="705000"/>
          </a:xfrm>
          <a:prstGeom prst="rect">
            <a:avLst/>
          </a:prstGeom>
          <a:solidFill>
            <a:srgbClr val="D7FB01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Cliente 1</a:t>
            </a:r>
          </a:p>
        </p:txBody>
      </p:sp>
      <p:sp>
        <p:nvSpPr>
          <p:cNvPr id="100" name="Shape 100"/>
          <p:cNvSpPr/>
          <p:nvPr/>
        </p:nvSpPr>
        <p:spPr>
          <a:xfrm>
            <a:off x="4338312" y="2695548"/>
            <a:ext cx="1229400" cy="7049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Cliente 1</a:t>
            </a:r>
          </a:p>
        </p:txBody>
      </p:sp>
      <p:sp>
        <p:nvSpPr>
          <p:cNvPr id="101" name="Shape 101"/>
          <p:cNvSpPr/>
          <p:nvPr/>
        </p:nvSpPr>
        <p:spPr>
          <a:xfrm>
            <a:off x="6014712" y="3457548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Canal 1</a:t>
            </a:r>
          </a:p>
        </p:txBody>
      </p:sp>
      <p:sp>
        <p:nvSpPr>
          <p:cNvPr id="102" name="Shape 102"/>
          <p:cNvSpPr/>
          <p:nvPr/>
        </p:nvSpPr>
        <p:spPr>
          <a:xfrm>
            <a:off x="6090912" y="1933548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Relacionamento</a:t>
            </a:r>
          </a:p>
        </p:txBody>
      </p:sp>
      <p:sp>
        <p:nvSpPr>
          <p:cNvPr id="103" name="Shape 103"/>
          <p:cNvSpPr/>
          <p:nvPr/>
        </p:nvSpPr>
        <p:spPr>
          <a:xfrm>
            <a:off x="6700512" y="5133948"/>
            <a:ext cx="12294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Fonte de Receita</a:t>
            </a:r>
          </a:p>
        </p:txBody>
      </p:sp>
      <p:sp>
        <p:nvSpPr>
          <p:cNvPr id="104" name="Shape 104"/>
          <p:cNvSpPr/>
          <p:nvPr/>
        </p:nvSpPr>
        <p:spPr>
          <a:xfrm>
            <a:off x="1899912" y="5133948"/>
            <a:ext cx="12294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Custo 1</a:t>
            </a:r>
          </a:p>
        </p:txBody>
      </p:sp>
      <p:sp>
        <p:nvSpPr>
          <p:cNvPr id="105" name="Shape 105"/>
          <p:cNvSpPr/>
          <p:nvPr/>
        </p:nvSpPr>
        <p:spPr>
          <a:xfrm>
            <a:off x="3423912" y="5133948"/>
            <a:ext cx="12294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Custo 2</a:t>
            </a:r>
          </a:p>
        </p:txBody>
      </p:sp>
      <p:sp>
        <p:nvSpPr>
          <p:cNvPr id="106" name="Shape 106"/>
          <p:cNvSpPr/>
          <p:nvPr/>
        </p:nvSpPr>
        <p:spPr>
          <a:xfrm>
            <a:off x="2509512" y="3533748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Recurso 1</a:t>
            </a:r>
          </a:p>
        </p:txBody>
      </p:sp>
      <p:sp>
        <p:nvSpPr>
          <p:cNvPr id="107" name="Shape 107"/>
          <p:cNvSpPr/>
          <p:nvPr/>
        </p:nvSpPr>
        <p:spPr>
          <a:xfrm>
            <a:off x="2661912" y="2314548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Atividade 2</a:t>
            </a:r>
          </a:p>
        </p:txBody>
      </p:sp>
      <p:sp>
        <p:nvSpPr>
          <p:cNvPr id="108" name="Shape 108"/>
          <p:cNvSpPr/>
          <p:nvPr/>
        </p:nvSpPr>
        <p:spPr>
          <a:xfrm>
            <a:off x="909312" y="2771748"/>
            <a:ext cx="1229400" cy="7049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Parceria</a:t>
            </a:r>
          </a:p>
        </p:txBody>
      </p:sp>
      <p:sp>
        <p:nvSpPr>
          <p:cNvPr id="109" name="Shape 109"/>
          <p:cNvSpPr/>
          <p:nvPr/>
        </p:nvSpPr>
        <p:spPr>
          <a:xfrm>
            <a:off x="6167112" y="4067148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Canal 2</a:t>
            </a:r>
          </a:p>
        </p:txBody>
      </p:sp>
      <p:sp>
        <p:nvSpPr>
          <p:cNvPr id="110" name="Shape 110"/>
          <p:cNvSpPr/>
          <p:nvPr/>
        </p:nvSpPr>
        <p:spPr>
          <a:xfrm>
            <a:off x="2738112" y="4067148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Recurso 2</a:t>
            </a:r>
          </a:p>
        </p:txBody>
      </p:sp>
      <p:sp>
        <p:nvSpPr>
          <p:cNvPr id="111" name="Shape 111"/>
          <p:cNvSpPr/>
          <p:nvPr/>
        </p:nvSpPr>
        <p:spPr>
          <a:xfrm>
            <a:off x="2509512" y="1704948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Atividade  1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643889" y="2828833"/>
            <a:ext cx="8618100" cy="58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Lato"/>
              <a:buNone/>
            </a:pPr>
            <a:r>
              <a:rPr lang="en-US" sz="3791" b="1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BOA</a:t>
            </a:r>
            <a:r>
              <a:rPr lang="en-US" sz="3791" b="1" i="0" u="none" strike="noStrike" cap="none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791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SORTE!</a:t>
            </a:r>
          </a:p>
        </p:txBody>
      </p:sp>
      <p:cxnSp>
        <p:nvCxnSpPr>
          <p:cNvPr id="117" name="Shape 117"/>
          <p:cNvCxnSpPr/>
          <p:nvPr/>
        </p:nvCxnSpPr>
        <p:spPr>
          <a:xfrm>
            <a:off x="657237" y="2746357"/>
            <a:ext cx="9906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8" name="Shape 118"/>
          <p:cNvSpPr txBox="1"/>
          <p:nvPr/>
        </p:nvSpPr>
        <p:spPr>
          <a:xfrm>
            <a:off x="643889" y="3510596"/>
            <a:ext cx="8618100" cy="233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lang="en-US" sz="1517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com o seu modelo de negócios!</a:t>
            </a:r>
          </a:p>
        </p:txBody>
      </p:sp>
      <p:grpSp>
        <p:nvGrpSpPr>
          <p:cNvPr id="119" name="Shape 119"/>
          <p:cNvGrpSpPr/>
          <p:nvPr/>
        </p:nvGrpSpPr>
        <p:grpSpPr>
          <a:xfrm>
            <a:off x="743045" y="5057501"/>
            <a:ext cx="163469" cy="163469"/>
            <a:chOff x="685908" y="4075112"/>
            <a:chExt cx="150900" cy="150900"/>
          </a:xfrm>
        </p:grpSpPr>
        <p:sp>
          <p:nvSpPr>
            <p:cNvPr id="120" name="Shape 120"/>
            <p:cNvSpPr/>
            <p:nvPr/>
          </p:nvSpPr>
          <p:spPr>
            <a:xfrm>
              <a:off x="685908" y="4075112"/>
              <a:ext cx="150900" cy="150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9050" tIns="49525" rIns="99050" bIns="495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733533" y="4102100"/>
              <a:ext cx="55500" cy="98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2195"/>
                  </a:moveTo>
                  <a:cubicBezTo>
                    <a:pt x="0" y="23414"/>
                    <a:pt x="5217" y="14634"/>
                    <a:pt x="15652" y="8780"/>
                  </a:cubicBezTo>
                  <a:cubicBezTo>
                    <a:pt x="31304" y="2926"/>
                    <a:pt x="41739" y="0"/>
                    <a:pt x="62608" y="0"/>
                  </a:cubicBezTo>
                  <a:cubicBezTo>
                    <a:pt x="78260" y="0"/>
                    <a:pt x="88695" y="2926"/>
                    <a:pt x="104347" y="8780"/>
                  </a:cubicBezTo>
                  <a:cubicBezTo>
                    <a:pt x="114782" y="14634"/>
                    <a:pt x="120000" y="23414"/>
                    <a:pt x="120000" y="32195"/>
                  </a:cubicBezTo>
                  <a:cubicBezTo>
                    <a:pt x="120000" y="38048"/>
                    <a:pt x="120000" y="40975"/>
                    <a:pt x="114782" y="46829"/>
                  </a:cubicBezTo>
                  <a:cubicBezTo>
                    <a:pt x="62608" y="120000"/>
                    <a:pt x="62608" y="120000"/>
                    <a:pt x="62608" y="120000"/>
                  </a:cubicBezTo>
                  <a:cubicBezTo>
                    <a:pt x="5217" y="46829"/>
                    <a:pt x="5217" y="46829"/>
                    <a:pt x="5217" y="46829"/>
                  </a:cubicBezTo>
                  <a:cubicBezTo>
                    <a:pt x="5217" y="43902"/>
                    <a:pt x="0" y="40975"/>
                    <a:pt x="0" y="40975"/>
                  </a:cubicBezTo>
                  <a:cubicBezTo>
                    <a:pt x="0" y="38048"/>
                    <a:pt x="0" y="35121"/>
                    <a:pt x="0" y="32195"/>
                  </a:cubicBezTo>
                  <a:close/>
                  <a:moveTo>
                    <a:pt x="36521" y="20487"/>
                  </a:moveTo>
                  <a:cubicBezTo>
                    <a:pt x="31304" y="23414"/>
                    <a:pt x="31304" y="29268"/>
                    <a:pt x="31304" y="32195"/>
                  </a:cubicBezTo>
                  <a:cubicBezTo>
                    <a:pt x="31304" y="38048"/>
                    <a:pt x="31304" y="40975"/>
                    <a:pt x="36521" y="43902"/>
                  </a:cubicBezTo>
                  <a:cubicBezTo>
                    <a:pt x="46956" y="46829"/>
                    <a:pt x="52173" y="49756"/>
                    <a:pt x="62608" y="49756"/>
                  </a:cubicBezTo>
                  <a:cubicBezTo>
                    <a:pt x="67826" y="49756"/>
                    <a:pt x="73043" y="46829"/>
                    <a:pt x="83478" y="43902"/>
                  </a:cubicBezTo>
                  <a:cubicBezTo>
                    <a:pt x="88695" y="40975"/>
                    <a:pt x="88695" y="38048"/>
                    <a:pt x="88695" y="32195"/>
                  </a:cubicBezTo>
                  <a:cubicBezTo>
                    <a:pt x="88695" y="29268"/>
                    <a:pt x="88695" y="23414"/>
                    <a:pt x="83478" y="20487"/>
                  </a:cubicBezTo>
                  <a:cubicBezTo>
                    <a:pt x="73043" y="17560"/>
                    <a:pt x="67826" y="14634"/>
                    <a:pt x="62608" y="14634"/>
                  </a:cubicBezTo>
                  <a:cubicBezTo>
                    <a:pt x="52173" y="14634"/>
                    <a:pt x="46956" y="17560"/>
                    <a:pt x="36521" y="204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9050" tIns="49525" rIns="99050" bIns="495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Shape 122"/>
          <p:cNvGrpSpPr/>
          <p:nvPr/>
        </p:nvGrpSpPr>
        <p:grpSpPr>
          <a:xfrm>
            <a:off x="743045" y="5276621"/>
            <a:ext cx="163469" cy="163469"/>
            <a:chOff x="685908" y="4475162"/>
            <a:chExt cx="150900" cy="150900"/>
          </a:xfrm>
        </p:grpSpPr>
        <p:sp>
          <p:nvSpPr>
            <p:cNvPr id="123" name="Shape 123"/>
            <p:cNvSpPr/>
            <p:nvPr/>
          </p:nvSpPr>
          <p:spPr>
            <a:xfrm>
              <a:off x="685908" y="4475162"/>
              <a:ext cx="150900" cy="150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9050" tIns="49525" rIns="99050" bIns="495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724912" y="4524376"/>
              <a:ext cx="828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569" y="31744"/>
                  </a:moveTo>
                  <a:lnTo>
                    <a:pt x="117569" y="31744"/>
                  </a:lnTo>
                  <a:lnTo>
                    <a:pt x="65635" y="73604"/>
                  </a:lnTo>
                  <a:lnTo>
                    <a:pt x="62762" y="75697"/>
                  </a:lnTo>
                  <a:lnTo>
                    <a:pt x="59889" y="75697"/>
                  </a:lnTo>
                  <a:lnTo>
                    <a:pt x="56795" y="75697"/>
                  </a:lnTo>
                  <a:lnTo>
                    <a:pt x="53922" y="73604"/>
                  </a:lnTo>
                  <a:lnTo>
                    <a:pt x="2430" y="31744"/>
                  </a:lnTo>
                  <a:lnTo>
                    <a:pt x="883" y="31046"/>
                  </a:lnTo>
                  <a:lnTo>
                    <a:pt x="0" y="31744"/>
                  </a:lnTo>
                  <a:lnTo>
                    <a:pt x="0" y="32441"/>
                  </a:lnTo>
                  <a:lnTo>
                    <a:pt x="0" y="34534"/>
                  </a:lnTo>
                  <a:lnTo>
                    <a:pt x="0" y="110581"/>
                  </a:lnTo>
                  <a:lnTo>
                    <a:pt x="0" y="111976"/>
                  </a:lnTo>
                  <a:lnTo>
                    <a:pt x="441" y="114069"/>
                  </a:lnTo>
                  <a:lnTo>
                    <a:pt x="1988" y="116511"/>
                  </a:lnTo>
                  <a:lnTo>
                    <a:pt x="4640" y="119302"/>
                  </a:lnTo>
                  <a:lnTo>
                    <a:pt x="5303" y="120000"/>
                  </a:lnTo>
                  <a:lnTo>
                    <a:pt x="6629" y="120000"/>
                  </a:lnTo>
                  <a:lnTo>
                    <a:pt x="113370" y="120000"/>
                  </a:lnTo>
                  <a:lnTo>
                    <a:pt x="114254" y="120000"/>
                  </a:lnTo>
                  <a:lnTo>
                    <a:pt x="115359" y="119302"/>
                  </a:lnTo>
                  <a:lnTo>
                    <a:pt x="118011" y="116511"/>
                  </a:lnTo>
                  <a:lnTo>
                    <a:pt x="119116" y="114069"/>
                  </a:lnTo>
                  <a:lnTo>
                    <a:pt x="119558" y="111976"/>
                  </a:lnTo>
                  <a:lnTo>
                    <a:pt x="120000" y="110581"/>
                  </a:lnTo>
                  <a:lnTo>
                    <a:pt x="120000" y="34534"/>
                  </a:lnTo>
                  <a:lnTo>
                    <a:pt x="120000" y="32441"/>
                  </a:lnTo>
                  <a:lnTo>
                    <a:pt x="119558" y="31744"/>
                  </a:lnTo>
                  <a:lnTo>
                    <a:pt x="118674" y="31046"/>
                  </a:lnTo>
                  <a:lnTo>
                    <a:pt x="117569" y="31744"/>
                  </a:lnTo>
                  <a:close/>
                  <a:moveTo>
                    <a:pt x="4198" y="10813"/>
                  </a:moveTo>
                  <a:lnTo>
                    <a:pt x="4198" y="10813"/>
                  </a:lnTo>
                  <a:lnTo>
                    <a:pt x="53922" y="53372"/>
                  </a:lnTo>
                  <a:lnTo>
                    <a:pt x="56795" y="54418"/>
                  </a:lnTo>
                  <a:lnTo>
                    <a:pt x="59889" y="55116"/>
                  </a:lnTo>
                  <a:lnTo>
                    <a:pt x="63204" y="54418"/>
                  </a:lnTo>
                  <a:lnTo>
                    <a:pt x="65635" y="53372"/>
                  </a:lnTo>
                  <a:lnTo>
                    <a:pt x="115801" y="10813"/>
                  </a:lnTo>
                  <a:lnTo>
                    <a:pt x="117127" y="10116"/>
                  </a:lnTo>
                  <a:lnTo>
                    <a:pt x="118232" y="8372"/>
                  </a:lnTo>
                  <a:lnTo>
                    <a:pt x="119116" y="6279"/>
                  </a:lnTo>
                  <a:lnTo>
                    <a:pt x="119558" y="4883"/>
                  </a:lnTo>
                  <a:lnTo>
                    <a:pt x="119558" y="3488"/>
                  </a:lnTo>
                  <a:lnTo>
                    <a:pt x="119116" y="1395"/>
                  </a:lnTo>
                  <a:lnTo>
                    <a:pt x="118232" y="0"/>
                  </a:lnTo>
                  <a:lnTo>
                    <a:pt x="115801" y="0"/>
                  </a:lnTo>
                  <a:lnTo>
                    <a:pt x="3756" y="0"/>
                  </a:lnTo>
                  <a:lnTo>
                    <a:pt x="1767" y="0"/>
                  </a:lnTo>
                  <a:lnTo>
                    <a:pt x="441" y="1395"/>
                  </a:lnTo>
                  <a:lnTo>
                    <a:pt x="0" y="3488"/>
                  </a:lnTo>
                  <a:lnTo>
                    <a:pt x="0" y="4883"/>
                  </a:lnTo>
                  <a:lnTo>
                    <a:pt x="883" y="6279"/>
                  </a:lnTo>
                  <a:lnTo>
                    <a:pt x="1325" y="8372"/>
                  </a:lnTo>
                  <a:lnTo>
                    <a:pt x="2430" y="10116"/>
                  </a:lnTo>
                  <a:lnTo>
                    <a:pt x="4198" y="108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9050" tIns="49525" rIns="99050" bIns="495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Shape 125"/>
          <p:cNvSpPr txBox="1"/>
          <p:nvPr/>
        </p:nvSpPr>
        <p:spPr>
          <a:xfrm>
            <a:off x="1004123" y="5072675"/>
            <a:ext cx="22248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lang="en-US" sz="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Rua São Clemente, 155 - Botafogo - RJ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1004122" y="5291797"/>
            <a:ext cx="23583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lang="en-US" sz="867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daniel@analistamodelosdenegocios.com.br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725527" y="4723514"/>
            <a:ext cx="2062500" cy="16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Lato"/>
              <a:buNone/>
            </a:pPr>
            <a:r>
              <a:rPr lang="en-US" sz="1083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Contato</a:t>
            </a:r>
            <a:r>
              <a:rPr lang="en-US" sz="1083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</a:p>
        </p:txBody>
      </p:sp>
      <p:grpSp>
        <p:nvGrpSpPr>
          <p:cNvPr id="128" name="Shape 128"/>
          <p:cNvGrpSpPr/>
          <p:nvPr/>
        </p:nvGrpSpPr>
        <p:grpSpPr>
          <a:xfrm>
            <a:off x="4440266" y="5490889"/>
            <a:ext cx="163469" cy="163469"/>
            <a:chOff x="3395432" y="4075112"/>
            <a:chExt cx="150900" cy="150900"/>
          </a:xfrm>
        </p:grpSpPr>
        <p:sp>
          <p:nvSpPr>
            <p:cNvPr id="129" name="Shape 129"/>
            <p:cNvSpPr/>
            <p:nvPr/>
          </p:nvSpPr>
          <p:spPr>
            <a:xfrm>
              <a:off x="3395432" y="4075112"/>
              <a:ext cx="150900" cy="150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9050" tIns="49525" rIns="99050" bIns="495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3450994" y="4108450"/>
              <a:ext cx="414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20000" y="21176"/>
                    <a:pt x="120000" y="21176"/>
                    <a:pt x="120000" y="21176"/>
                  </a:cubicBezTo>
                  <a:cubicBezTo>
                    <a:pt x="98823" y="21176"/>
                    <a:pt x="98823" y="21176"/>
                    <a:pt x="98823" y="21176"/>
                  </a:cubicBezTo>
                  <a:cubicBezTo>
                    <a:pt x="91764" y="21176"/>
                    <a:pt x="84705" y="21176"/>
                    <a:pt x="84705" y="21176"/>
                  </a:cubicBezTo>
                  <a:cubicBezTo>
                    <a:pt x="77647" y="24705"/>
                    <a:pt x="77647" y="28235"/>
                    <a:pt x="77647" y="31764"/>
                  </a:cubicBezTo>
                  <a:cubicBezTo>
                    <a:pt x="77647" y="45882"/>
                    <a:pt x="77647" y="45882"/>
                    <a:pt x="77647" y="45882"/>
                  </a:cubicBezTo>
                  <a:cubicBezTo>
                    <a:pt x="120000" y="45882"/>
                    <a:pt x="120000" y="45882"/>
                    <a:pt x="120000" y="45882"/>
                  </a:cubicBezTo>
                  <a:cubicBezTo>
                    <a:pt x="112941" y="67058"/>
                    <a:pt x="112941" y="67058"/>
                    <a:pt x="112941" y="67058"/>
                  </a:cubicBezTo>
                  <a:cubicBezTo>
                    <a:pt x="77647" y="67058"/>
                    <a:pt x="77647" y="67058"/>
                    <a:pt x="77647" y="67058"/>
                  </a:cubicBezTo>
                  <a:cubicBezTo>
                    <a:pt x="77647" y="120000"/>
                    <a:pt x="77647" y="120000"/>
                    <a:pt x="77647" y="120000"/>
                  </a:cubicBezTo>
                  <a:cubicBezTo>
                    <a:pt x="35294" y="120000"/>
                    <a:pt x="35294" y="120000"/>
                    <a:pt x="35294" y="120000"/>
                  </a:cubicBezTo>
                  <a:cubicBezTo>
                    <a:pt x="35294" y="67058"/>
                    <a:pt x="35294" y="67058"/>
                    <a:pt x="35294" y="67058"/>
                  </a:cubicBezTo>
                  <a:cubicBezTo>
                    <a:pt x="0" y="67058"/>
                    <a:pt x="0" y="67058"/>
                    <a:pt x="0" y="67058"/>
                  </a:cubicBezTo>
                  <a:cubicBezTo>
                    <a:pt x="0" y="45882"/>
                    <a:pt x="0" y="45882"/>
                    <a:pt x="0" y="45882"/>
                  </a:cubicBezTo>
                  <a:cubicBezTo>
                    <a:pt x="35294" y="45882"/>
                    <a:pt x="35294" y="45882"/>
                    <a:pt x="35294" y="45882"/>
                  </a:cubicBezTo>
                  <a:cubicBezTo>
                    <a:pt x="35294" y="28235"/>
                    <a:pt x="35294" y="28235"/>
                    <a:pt x="35294" y="28235"/>
                  </a:cubicBezTo>
                  <a:cubicBezTo>
                    <a:pt x="35294" y="17647"/>
                    <a:pt x="42352" y="10588"/>
                    <a:pt x="49411" y="7058"/>
                  </a:cubicBezTo>
                  <a:cubicBezTo>
                    <a:pt x="56470" y="3529"/>
                    <a:pt x="70588" y="0"/>
                    <a:pt x="91764" y="0"/>
                  </a:cubicBezTo>
                  <a:cubicBezTo>
                    <a:pt x="105882" y="0"/>
                    <a:pt x="112941" y="0"/>
                    <a:pt x="120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9050" tIns="49525" rIns="99050" bIns="495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Shape 131"/>
          <p:cNvSpPr/>
          <p:nvPr/>
        </p:nvSpPr>
        <p:spPr>
          <a:xfrm>
            <a:off x="4440266" y="5272467"/>
            <a:ext cx="163500" cy="16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4700751" y="5506062"/>
            <a:ext cx="33051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lang="en-US" sz="867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https://</a:t>
            </a:r>
            <a:r>
              <a:rPr lang="en-US" sz="867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www.facebook.com</a:t>
            </a:r>
            <a:r>
              <a:rPr lang="en-US" sz="867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/</a:t>
            </a:r>
            <a:r>
              <a:rPr lang="en-US" sz="867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oanalistademodelosdenegocios</a:t>
            </a:r>
            <a:r>
              <a:rPr lang="en-US" sz="867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/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4700741" y="5285925"/>
            <a:ext cx="29763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lang="en-US" sz="85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https://www.linkedin.com/in/dpereirabr/</a:t>
            </a:r>
          </a:p>
        </p:txBody>
      </p:sp>
      <p:sp>
        <p:nvSpPr>
          <p:cNvPr id="134" name="Shape 134"/>
          <p:cNvSpPr/>
          <p:nvPr/>
        </p:nvSpPr>
        <p:spPr>
          <a:xfrm>
            <a:off x="4440266" y="5052724"/>
            <a:ext cx="163500" cy="16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4700742" y="5067900"/>
            <a:ext cx="28668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Lato"/>
              <a:buNone/>
            </a:pPr>
            <a:r>
              <a:rPr lang="en-US" sz="867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https://</a:t>
            </a:r>
            <a:r>
              <a:rPr lang="en-US" sz="867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analistamodelosdenegocios.com.br</a:t>
            </a:r>
            <a:r>
              <a:rPr lang="en-US" sz="867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</a:pPr>
            <a:endParaRPr sz="867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4422155" y="4723514"/>
            <a:ext cx="2062500" cy="16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Lato"/>
              <a:buNone/>
            </a:pPr>
            <a:r>
              <a:rPr lang="en-US" sz="1083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 siga em:</a:t>
            </a:r>
          </a:p>
        </p:txBody>
      </p:sp>
      <p:sp>
        <p:nvSpPr>
          <p:cNvPr id="137" name="Shape 137"/>
          <p:cNvSpPr/>
          <p:nvPr/>
        </p:nvSpPr>
        <p:spPr>
          <a:xfrm>
            <a:off x="4479121" y="5310184"/>
            <a:ext cx="89100" cy="85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8965" y="13812"/>
                </a:moveTo>
                <a:cubicBezTo>
                  <a:pt x="28965" y="18129"/>
                  <a:pt x="27310" y="21582"/>
                  <a:pt x="24827" y="24172"/>
                </a:cubicBezTo>
                <a:cubicBezTo>
                  <a:pt x="22344" y="26762"/>
                  <a:pt x="18206" y="28489"/>
                  <a:pt x="14068" y="28489"/>
                </a:cubicBezTo>
                <a:cubicBezTo>
                  <a:pt x="14068" y="28489"/>
                  <a:pt x="14068" y="28489"/>
                  <a:pt x="14068" y="28489"/>
                </a:cubicBezTo>
                <a:cubicBezTo>
                  <a:pt x="9931" y="28489"/>
                  <a:pt x="6620" y="26762"/>
                  <a:pt x="3310" y="24172"/>
                </a:cubicBezTo>
                <a:cubicBezTo>
                  <a:pt x="827" y="21582"/>
                  <a:pt x="0" y="18129"/>
                  <a:pt x="0" y="13812"/>
                </a:cubicBezTo>
                <a:cubicBezTo>
                  <a:pt x="0" y="10359"/>
                  <a:pt x="827" y="6906"/>
                  <a:pt x="4137" y="4316"/>
                </a:cubicBezTo>
                <a:cubicBezTo>
                  <a:pt x="6620" y="1726"/>
                  <a:pt x="9931" y="0"/>
                  <a:pt x="14068" y="0"/>
                </a:cubicBezTo>
                <a:cubicBezTo>
                  <a:pt x="19034" y="0"/>
                  <a:pt x="22344" y="1726"/>
                  <a:pt x="24827" y="4316"/>
                </a:cubicBezTo>
                <a:cubicBezTo>
                  <a:pt x="27310" y="6906"/>
                  <a:pt x="28965" y="10359"/>
                  <a:pt x="28965" y="13812"/>
                </a:cubicBezTo>
                <a:close/>
                <a:moveTo>
                  <a:pt x="27310" y="38848"/>
                </a:moveTo>
                <a:cubicBezTo>
                  <a:pt x="27310" y="120000"/>
                  <a:pt x="27310" y="120000"/>
                  <a:pt x="27310" y="120000"/>
                </a:cubicBezTo>
                <a:cubicBezTo>
                  <a:pt x="1655" y="120000"/>
                  <a:pt x="1655" y="120000"/>
                  <a:pt x="1655" y="120000"/>
                </a:cubicBezTo>
                <a:cubicBezTo>
                  <a:pt x="1655" y="38848"/>
                  <a:pt x="1655" y="38848"/>
                  <a:pt x="1655" y="38848"/>
                </a:cubicBezTo>
                <a:lnTo>
                  <a:pt x="27310" y="38848"/>
                </a:lnTo>
                <a:close/>
                <a:moveTo>
                  <a:pt x="120000" y="73381"/>
                </a:moveTo>
                <a:cubicBezTo>
                  <a:pt x="120000" y="120000"/>
                  <a:pt x="120000" y="120000"/>
                  <a:pt x="120000" y="120000"/>
                </a:cubicBezTo>
                <a:cubicBezTo>
                  <a:pt x="94344" y="120000"/>
                  <a:pt x="94344" y="120000"/>
                  <a:pt x="94344" y="120000"/>
                </a:cubicBezTo>
                <a:cubicBezTo>
                  <a:pt x="94344" y="76834"/>
                  <a:pt x="94344" y="76834"/>
                  <a:pt x="94344" y="76834"/>
                </a:cubicBezTo>
                <a:cubicBezTo>
                  <a:pt x="94344" y="70791"/>
                  <a:pt x="93517" y="66474"/>
                  <a:pt x="91034" y="63021"/>
                </a:cubicBezTo>
                <a:cubicBezTo>
                  <a:pt x="88551" y="60431"/>
                  <a:pt x="86068" y="58705"/>
                  <a:pt x="81103" y="58705"/>
                </a:cubicBezTo>
                <a:cubicBezTo>
                  <a:pt x="77793" y="58705"/>
                  <a:pt x="75310" y="59568"/>
                  <a:pt x="72827" y="61294"/>
                </a:cubicBezTo>
                <a:cubicBezTo>
                  <a:pt x="70344" y="63021"/>
                  <a:pt x="68689" y="65611"/>
                  <a:pt x="67862" y="68201"/>
                </a:cubicBezTo>
                <a:cubicBezTo>
                  <a:pt x="67034" y="69928"/>
                  <a:pt x="67034" y="72517"/>
                  <a:pt x="67034" y="75107"/>
                </a:cubicBezTo>
                <a:cubicBezTo>
                  <a:pt x="67034" y="120000"/>
                  <a:pt x="67034" y="120000"/>
                  <a:pt x="67034" y="120000"/>
                </a:cubicBezTo>
                <a:cubicBezTo>
                  <a:pt x="41379" y="120000"/>
                  <a:pt x="41379" y="120000"/>
                  <a:pt x="41379" y="120000"/>
                </a:cubicBezTo>
                <a:cubicBezTo>
                  <a:pt x="41379" y="98417"/>
                  <a:pt x="41379" y="80287"/>
                  <a:pt x="41379" y="67338"/>
                </a:cubicBezTo>
                <a:cubicBezTo>
                  <a:pt x="41379" y="53525"/>
                  <a:pt x="41379" y="45755"/>
                  <a:pt x="41379" y="43165"/>
                </a:cubicBezTo>
                <a:cubicBezTo>
                  <a:pt x="41379" y="38848"/>
                  <a:pt x="41379" y="38848"/>
                  <a:pt x="41379" y="38848"/>
                </a:cubicBezTo>
                <a:cubicBezTo>
                  <a:pt x="67034" y="38848"/>
                  <a:pt x="67034" y="38848"/>
                  <a:pt x="67034" y="38848"/>
                </a:cubicBezTo>
                <a:cubicBezTo>
                  <a:pt x="67034" y="50935"/>
                  <a:pt x="67034" y="50935"/>
                  <a:pt x="67034" y="50935"/>
                </a:cubicBezTo>
                <a:cubicBezTo>
                  <a:pt x="67034" y="50935"/>
                  <a:pt x="67034" y="50935"/>
                  <a:pt x="67034" y="50935"/>
                </a:cubicBezTo>
                <a:cubicBezTo>
                  <a:pt x="67862" y="49208"/>
                  <a:pt x="68689" y="47482"/>
                  <a:pt x="70344" y="46618"/>
                </a:cubicBezTo>
                <a:cubicBezTo>
                  <a:pt x="71172" y="44892"/>
                  <a:pt x="72827" y="43165"/>
                  <a:pt x="74482" y="42302"/>
                </a:cubicBezTo>
                <a:cubicBezTo>
                  <a:pt x="76137" y="40575"/>
                  <a:pt x="78620" y="39712"/>
                  <a:pt x="81103" y="38848"/>
                </a:cubicBezTo>
                <a:cubicBezTo>
                  <a:pt x="84413" y="37985"/>
                  <a:pt x="86896" y="37122"/>
                  <a:pt x="90206" y="37122"/>
                </a:cubicBezTo>
                <a:cubicBezTo>
                  <a:pt x="99310" y="37122"/>
                  <a:pt x="106758" y="40575"/>
                  <a:pt x="111724" y="46618"/>
                </a:cubicBezTo>
                <a:cubicBezTo>
                  <a:pt x="117517" y="52661"/>
                  <a:pt x="120000" y="62158"/>
                  <a:pt x="120000" y="733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474356" y="5086957"/>
            <a:ext cx="89100" cy="89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3846" y="117703"/>
                </a:moveTo>
                <a:cubicBezTo>
                  <a:pt x="39230" y="115980"/>
                  <a:pt x="34038" y="114258"/>
                  <a:pt x="30000" y="111387"/>
                </a:cubicBezTo>
                <a:cubicBezTo>
                  <a:pt x="25384" y="109090"/>
                  <a:pt x="21346" y="105645"/>
                  <a:pt x="17307" y="102200"/>
                </a:cubicBezTo>
                <a:cubicBezTo>
                  <a:pt x="13846" y="98755"/>
                  <a:pt x="10961" y="94736"/>
                  <a:pt x="8076" y="90143"/>
                </a:cubicBezTo>
                <a:cubicBezTo>
                  <a:pt x="5769" y="85550"/>
                  <a:pt x="3461" y="80956"/>
                  <a:pt x="2307" y="75789"/>
                </a:cubicBezTo>
                <a:cubicBezTo>
                  <a:pt x="576" y="70622"/>
                  <a:pt x="0" y="65454"/>
                  <a:pt x="0" y="60287"/>
                </a:cubicBezTo>
                <a:cubicBezTo>
                  <a:pt x="0" y="54545"/>
                  <a:pt x="576" y="49377"/>
                  <a:pt x="2307" y="44210"/>
                </a:cubicBezTo>
                <a:cubicBezTo>
                  <a:pt x="3461" y="39043"/>
                  <a:pt x="5769" y="34449"/>
                  <a:pt x="8076" y="29856"/>
                </a:cubicBezTo>
                <a:cubicBezTo>
                  <a:pt x="10961" y="25263"/>
                  <a:pt x="13846" y="21244"/>
                  <a:pt x="17307" y="17799"/>
                </a:cubicBezTo>
                <a:cubicBezTo>
                  <a:pt x="21346" y="14354"/>
                  <a:pt x="25384" y="10909"/>
                  <a:pt x="30000" y="8612"/>
                </a:cubicBezTo>
                <a:cubicBezTo>
                  <a:pt x="34038" y="5741"/>
                  <a:pt x="39230" y="4019"/>
                  <a:pt x="43846" y="2296"/>
                </a:cubicBezTo>
                <a:cubicBezTo>
                  <a:pt x="49038" y="1148"/>
                  <a:pt x="54230" y="0"/>
                  <a:pt x="60000" y="0"/>
                </a:cubicBezTo>
                <a:cubicBezTo>
                  <a:pt x="65769" y="0"/>
                  <a:pt x="70961" y="1148"/>
                  <a:pt x="76153" y="2296"/>
                </a:cubicBezTo>
                <a:cubicBezTo>
                  <a:pt x="81346" y="4019"/>
                  <a:pt x="85961" y="5741"/>
                  <a:pt x="90576" y="8612"/>
                </a:cubicBezTo>
                <a:cubicBezTo>
                  <a:pt x="94615" y="10909"/>
                  <a:pt x="98653" y="14354"/>
                  <a:pt x="102692" y="17799"/>
                </a:cubicBezTo>
                <a:cubicBezTo>
                  <a:pt x="106153" y="21244"/>
                  <a:pt x="109038" y="25263"/>
                  <a:pt x="111923" y="29856"/>
                </a:cubicBezTo>
                <a:cubicBezTo>
                  <a:pt x="114230" y="34449"/>
                  <a:pt x="116538" y="39043"/>
                  <a:pt x="117692" y="44210"/>
                </a:cubicBezTo>
                <a:cubicBezTo>
                  <a:pt x="119423" y="49377"/>
                  <a:pt x="120000" y="54545"/>
                  <a:pt x="120000" y="60287"/>
                </a:cubicBezTo>
                <a:cubicBezTo>
                  <a:pt x="120000" y="65454"/>
                  <a:pt x="119423" y="70622"/>
                  <a:pt x="117692" y="75789"/>
                </a:cubicBezTo>
                <a:cubicBezTo>
                  <a:pt x="116538" y="80956"/>
                  <a:pt x="114230" y="85550"/>
                  <a:pt x="111923" y="90143"/>
                </a:cubicBezTo>
                <a:cubicBezTo>
                  <a:pt x="109038" y="94736"/>
                  <a:pt x="106153" y="98755"/>
                  <a:pt x="102692" y="102200"/>
                </a:cubicBezTo>
                <a:cubicBezTo>
                  <a:pt x="98653" y="105645"/>
                  <a:pt x="94615" y="109090"/>
                  <a:pt x="90576" y="111387"/>
                </a:cubicBezTo>
                <a:cubicBezTo>
                  <a:pt x="85961" y="114258"/>
                  <a:pt x="81346" y="115980"/>
                  <a:pt x="76153" y="117703"/>
                </a:cubicBezTo>
                <a:cubicBezTo>
                  <a:pt x="70961" y="118851"/>
                  <a:pt x="65769" y="119999"/>
                  <a:pt x="60000" y="119999"/>
                </a:cubicBezTo>
                <a:cubicBezTo>
                  <a:pt x="54230" y="119999"/>
                  <a:pt x="49038" y="118851"/>
                  <a:pt x="43846" y="117703"/>
                </a:cubicBezTo>
                <a:close/>
                <a:moveTo>
                  <a:pt x="27115" y="57416"/>
                </a:moveTo>
                <a:cubicBezTo>
                  <a:pt x="27115" y="53397"/>
                  <a:pt x="27692" y="49377"/>
                  <a:pt x="28269" y="45358"/>
                </a:cubicBezTo>
                <a:cubicBezTo>
                  <a:pt x="28846" y="41339"/>
                  <a:pt x="29423" y="37320"/>
                  <a:pt x="30576" y="33875"/>
                </a:cubicBezTo>
                <a:cubicBezTo>
                  <a:pt x="12115" y="33875"/>
                  <a:pt x="12115" y="33875"/>
                  <a:pt x="12115" y="33875"/>
                </a:cubicBezTo>
                <a:cubicBezTo>
                  <a:pt x="10384" y="37320"/>
                  <a:pt x="8653" y="40765"/>
                  <a:pt x="7500" y="44784"/>
                </a:cubicBezTo>
                <a:cubicBezTo>
                  <a:pt x="6346" y="48803"/>
                  <a:pt x="5769" y="52822"/>
                  <a:pt x="5769" y="57416"/>
                </a:cubicBezTo>
                <a:lnTo>
                  <a:pt x="27115" y="57416"/>
                </a:lnTo>
                <a:close/>
                <a:moveTo>
                  <a:pt x="30576" y="86124"/>
                </a:moveTo>
                <a:cubicBezTo>
                  <a:pt x="29423" y="82679"/>
                  <a:pt x="28846" y="78660"/>
                  <a:pt x="28269" y="74641"/>
                </a:cubicBezTo>
                <a:cubicBezTo>
                  <a:pt x="27692" y="70622"/>
                  <a:pt x="27115" y="66602"/>
                  <a:pt x="27115" y="62583"/>
                </a:cubicBezTo>
                <a:cubicBezTo>
                  <a:pt x="5769" y="62583"/>
                  <a:pt x="5769" y="62583"/>
                  <a:pt x="5769" y="62583"/>
                </a:cubicBezTo>
                <a:cubicBezTo>
                  <a:pt x="5769" y="67177"/>
                  <a:pt x="6346" y="71196"/>
                  <a:pt x="7500" y="75215"/>
                </a:cubicBezTo>
                <a:cubicBezTo>
                  <a:pt x="8653" y="79234"/>
                  <a:pt x="10384" y="82679"/>
                  <a:pt x="12115" y="86124"/>
                </a:cubicBezTo>
                <a:lnTo>
                  <a:pt x="30576" y="86124"/>
                </a:lnTo>
                <a:close/>
                <a:moveTo>
                  <a:pt x="32307" y="28708"/>
                </a:moveTo>
                <a:cubicBezTo>
                  <a:pt x="33461" y="24688"/>
                  <a:pt x="34615" y="21818"/>
                  <a:pt x="36346" y="18373"/>
                </a:cubicBezTo>
                <a:cubicBezTo>
                  <a:pt x="38076" y="14928"/>
                  <a:pt x="39807" y="12057"/>
                  <a:pt x="41538" y="8612"/>
                </a:cubicBezTo>
                <a:cubicBezTo>
                  <a:pt x="36346" y="10909"/>
                  <a:pt x="31730" y="13205"/>
                  <a:pt x="27115" y="16650"/>
                </a:cubicBezTo>
                <a:cubicBezTo>
                  <a:pt x="22500" y="20095"/>
                  <a:pt x="19038" y="24114"/>
                  <a:pt x="15576" y="28708"/>
                </a:cubicBezTo>
                <a:lnTo>
                  <a:pt x="32307" y="28708"/>
                </a:lnTo>
                <a:close/>
                <a:moveTo>
                  <a:pt x="36346" y="101626"/>
                </a:moveTo>
                <a:cubicBezTo>
                  <a:pt x="34615" y="98181"/>
                  <a:pt x="33461" y="94736"/>
                  <a:pt x="32307" y="91291"/>
                </a:cubicBezTo>
                <a:cubicBezTo>
                  <a:pt x="15576" y="91291"/>
                  <a:pt x="15576" y="91291"/>
                  <a:pt x="15576" y="91291"/>
                </a:cubicBezTo>
                <a:cubicBezTo>
                  <a:pt x="19038" y="95885"/>
                  <a:pt x="22500" y="99904"/>
                  <a:pt x="27115" y="103349"/>
                </a:cubicBezTo>
                <a:cubicBezTo>
                  <a:pt x="31730" y="106794"/>
                  <a:pt x="36346" y="109090"/>
                  <a:pt x="41538" y="111387"/>
                </a:cubicBezTo>
                <a:cubicBezTo>
                  <a:pt x="39807" y="107942"/>
                  <a:pt x="38076" y="105071"/>
                  <a:pt x="36346" y="101626"/>
                </a:cubicBezTo>
                <a:close/>
                <a:moveTo>
                  <a:pt x="35769" y="33875"/>
                </a:moveTo>
                <a:cubicBezTo>
                  <a:pt x="34038" y="41339"/>
                  <a:pt x="32884" y="49377"/>
                  <a:pt x="32307" y="57416"/>
                </a:cubicBezTo>
                <a:cubicBezTo>
                  <a:pt x="57115" y="57416"/>
                  <a:pt x="57115" y="57416"/>
                  <a:pt x="57115" y="57416"/>
                </a:cubicBezTo>
                <a:cubicBezTo>
                  <a:pt x="57115" y="33875"/>
                  <a:pt x="57115" y="33875"/>
                  <a:pt x="57115" y="33875"/>
                </a:cubicBezTo>
                <a:lnTo>
                  <a:pt x="35769" y="33875"/>
                </a:lnTo>
                <a:close/>
                <a:moveTo>
                  <a:pt x="35769" y="86124"/>
                </a:moveTo>
                <a:cubicBezTo>
                  <a:pt x="57115" y="86124"/>
                  <a:pt x="57115" y="86124"/>
                  <a:pt x="57115" y="86124"/>
                </a:cubicBezTo>
                <a:cubicBezTo>
                  <a:pt x="57115" y="62583"/>
                  <a:pt x="57115" y="62583"/>
                  <a:pt x="57115" y="62583"/>
                </a:cubicBezTo>
                <a:cubicBezTo>
                  <a:pt x="32307" y="62583"/>
                  <a:pt x="32307" y="62583"/>
                  <a:pt x="32307" y="62583"/>
                </a:cubicBezTo>
                <a:cubicBezTo>
                  <a:pt x="32884" y="70622"/>
                  <a:pt x="34038" y="78660"/>
                  <a:pt x="35769" y="86124"/>
                </a:cubicBezTo>
                <a:close/>
                <a:moveTo>
                  <a:pt x="53653" y="6315"/>
                </a:moveTo>
                <a:cubicBezTo>
                  <a:pt x="52500" y="6315"/>
                  <a:pt x="51346" y="6315"/>
                  <a:pt x="49615" y="6889"/>
                </a:cubicBezTo>
                <a:cubicBezTo>
                  <a:pt x="47307" y="9760"/>
                  <a:pt x="45000" y="13205"/>
                  <a:pt x="43269" y="17224"/>
                </a:cubicBezTo>
                <a:cubicBezTo>
                  <a:pt x="40961" y="20669"/>
                  <a:pt x="39230" y="24688"/>
                  <a:pt x="38076" y="28708"/>
                </a:cubicBezTo>
                <a:cubicBezTo>
                  <a:pt x="57115" y="28708"/>
                  <a:pt x="57115" y="28708"/>
                  <a:pt x="57115" y="28708"/>
                </a:cubicBezTo>
                <a:cubicBezTo>
                  <a:pt x="57115" y="5741"/>
                  <a:pt x="57115" y="5741"/>
                  <a:pt x="57115" y="5741"/>
                </a:cubicBezTo>
                <a:cubicBezTo>
                  <a:pt x="55961" y="5741"/>
                  <a:pt x="54807" y="5741"/>
                  <a:pt x="53653" y="6315"/>
                </a:cubicBezTo>
                <a:close/>
                <a:moveTo>
                  <a:pt x="57115" y="91291"/>
                </a:moveTo>
                <a:cubicBezTo>
                  <a:pt x="38076" y="91291"/>
                  <a:pt x="38076" y="91291"/>
                  <a:pt x="38076" y="91291"/>
                </a:cubicBezTo>
                <a:cubicBezTo>
                  <a:pt x="39230" y="95311"/>
                  <a:pt x="40961" y="99330"/>
                  <a:pt x="43269" y="102775"/>
                </a:cubicBezTo>
                <a:cubicBezTo>
                  <a:pt x="45000" y="106794"/>
                  <a:pt x="47307" y="110239"/>
                  <a:pt x="49615" y="113110"/>
                </a:cubicBezTo>
                <a:cubicBezTo>
                  <a:pt x="51346" y="113684"/>
                  <a:pt x="52500" y="113684"/>
                  <a:pt x="53653" y="113684"/>
                </a:cubicBezTo>
                <a:cubicBezTo>
                  <a:pt x="54807" y="114258"/>
                  <a:pt x="55961" y="114258"/>
                  <a:pt x="57115" y="114258"/>
                </a:cubicBezTo>
                <a:lnTo>
                  <a:pt x="57115" y="91291"/>
                </a:lnTo>
                <a:close/>
                <a:moveTo>
                  <a:pt x="62884" y="28708"/>
                </a:moveTo>
                <a:cubicBezTo>
                  <a:pt x="80769" y="28708"/>
                  <a:pt x="80769" y="28708"/>
                  <a:pt x="80769" y="28708"/>
                </a:cubicBezTo>
                <a:cubicBezTo>
                  <a:pt x="79615" y="24114"/>
                  <a:pt x="77884" y="20669"/>
                  <a:pt x="75576" y="16650"/>
                </a:cubicBezTo>
                <a:cubicBezTo>
                  <a:pt x="73269" y="13205"/>
                  <a:pt x="70961" y="9760"/>
                  <a:pt x="68653" y="6315"/>
                </a:cubicBezTo>
                <a:cubicBezTo>
                  <a:pt x="66923" y="6315"/>
                  <a:pt x="64615" y="5741"/>
                  <a:pt x="62884" y="5741"/>
                </a:cubicBezTo>
                <a:lnTo>
                  <a:pt x="62884" y="28708"/>
                </a:lnTo>
                <a:close/>
                <a:moveTo>
                  <a:pt x="86538" y="57416"/>
                </a:moveTo>
                <a:cubicBezTo>
                  <a:pt x="85961" y="49377"/>
                  <a:pt x="84807" y="41339"/>
                  <a:pt x="82500" y="33875"/>
                </a:cubicBezTo>
                <a:cubicBezTo>
                  <a:pt x="62884" y="33875"/>
                  <a:pt x="62884" y="33875"/>
                  <a:pt x="62884" y="33875"/>
                </a:cubicBezTo>
                <a:cubicBezTo>
                  <a:pt x="62884" y="57416"/>
                  <a:pt x="62884" y="57416"/>
                  <a:pt x="62884" y="57416"/>
                </a:cubicBezTo>
                <a:lnTo>
                  <a:pt x="86538" y="57416"/>
                </a:lnTo>
                <a:close/>
                <a:moveTo>
                  <a:pt x="62884" y="62583"/>
                </a:moveTo>
                <a:cubicBezTo>
                  <a:pt x="62884" y="86124"/>
                  <a:pt x="62884" y="86124"/>
                  <a:pt x="62884" y="86124"/>
                </a:cubicBezTo>
                <a:cubicBezTo>
                  <a:pt x="82500" y="86124"/>
                  <a:pt x="82500" y="86124"/>
                  <a:pt x="82500" y="86124"/>
                </a:cubicBezTo>
                <a:cubicBezTo>
                  <a:pt x="84807" y="78660"/>
                  <a:pt x="85961" y="70622"/>
                  <a:pt x="86538" y="62583"/>
                </a:cubicBezTo>
                <a:lnTo>
                  <a:pt x="62884" y="62583"/>
                </a:lnTo>
                <a:close/>
                <a:moveTo>
                  <a:pt x="75576" y="103349"/>
                </a:moveTo>
                <a:cubicBezTo>
                  <a:pt x="77884" y="99330"/>
                  <a:pt x="79615" y="95885"/>
                  <a:pt x="80769" y="91291"/>
                </a:cubicBezTo>
                <a:cubicBezTo>
                  <a:pt x="62884" y="91291"/>
                  <a:pt x="62884" y="91291"/>
                  <a:pt x="62884" y="91291"/>
                </a:cubicBezTo>
                <a:cubicBezTo>
                  <a:pt x="62884" y="114258"/>
                  <a:pt x="62884" y="114258"/>
                  <a:pt x="62884" y="114258"/>
                </a:cubicBezTo>
                <a:cubicBezTo>
                  <a:pt x="64615" y="114258"/>
                  <a:pt x="66923" y="113684"/>
                  <a:pt x="68653" y="113684"/>
                </a:cubicBezTo>
                <a:cubicBezTo>
                  <a:pt x="70961" y="110239"/>
                  <a:pt x="73846" y="106794"/>
                  <a:pt x="75576" y="103349"/>
                </a:cubicBezTo>
                <a:close/>
                <a:moveTo>
                  <a:pt x="82500" y="17799"/>
                </a:moveTo>
                <a:cubicBezTo>
                  <a:pt x="83653" y="21244"/>
                  <a:pt x="85384" y="24688"/>
                  <a:pt x="86538" y="28708"/>
                </a:cubicBezTo>
                <a:cubicBezTo>
                  <a:pt x="104423" y="28708"/>
                  <a:pt x="104423" y="28708"/>
                  <a:pt x="104423" y="28708"/>
                </a:cubicBezTo>
                <a:cubicBezTo>
                  <a:pt x="100961" y="23540"/>
                  <a:pt x="96923" y="19521"/>
                  <a:pt x="92307" y="16076"/>
                </a:cubicBezTo>
                <a:cubicBezTo>
                  <a:pt x="87692" y="12631"/>
                  <a:pt x="82500" y="10334"/>
                  <a:pt x="76730" y="8038"/>
                </a:cubicBezTo>
                <a:cubicBezTo>
                  <a:pt x="78461" y="11483"/>
                  <a:pt x="80769" y="14354"/>
                  <a:pt x="82500" y="17799"/>
                </a:cubicBezTo>
                <a:close/>
                <a:moveTo>
                  <a:pt x="86538" y="91291"/>
                </a:moveTo>
                <a:cubicBezTo>
                  <a:pt x="84230" y="98755"/>
                  <a:pt x="80769" y="105645"/>
                  <a:pt x="76730" y="111961"/>
                </a:cubicBezTo>
                <a:cubicBezTo>
                  <a:pt x="82500" y="109665"/>
                  <a:pt x="87692" y="107368"/>
                  <a:pt x="92307" y="103923"/>
                </a:cubicBezTo>
                <a:cubicBezTo>
                  <a:pt x="96923" y="100478"/>
                  <a:pt x="100961" y="96459"/>
                  <a:pt x="104423" y="91291"/>
                </a:cubicBezTo>
                <a:lnTo>
                  <a:pt x="86538" y="91291"/>
                </a:lnTo>
                <a:close/>
                <a:moveTo>
                  <a:pt x="88269" y="33875"/>
                </a:moveTo>
                <a:cubicBezTo>
                  <a:pt x="90576" y="41339"/>
                  <a:pt x="91730" y="49377"/>
                  <a:pt x="91730" y="57416"/>
                </a:cubicBezTo>
                <a:cubicBezTo>
                  <a:pt x="114230" y="57416"/>
                  <a:pt x="114230" y="57416"/>
                  <a:pt x="114230" y="57416"/>
                </a:cubicBezTo>
                <a:cubicBezTo>
                  <a:pt x="114230" y="52822"/>
                  <a:pt x="113653" y="48803"/>
                  <a:pt x="112500" y="44784"/>
                </a:cubicBezTo>
                <a:cubicBezTo>
                  <a:pt x="111346" y="40765"/>
                  <a:pt x="109615" y="37320"/>
                  <a:pt x="107884" y="33875"/>
                </a:cubicBezTo>
                <a:lnTo>
                  <a:pt x="88269" y="33875"/>
                </a:lnTo>
                <a:close/>
                <a:moveTo>
                  <a:pt x="91730" y="62583"/>
                </a:moveTo>
                <a:cubicBezTo>
                  <a:pt x="91730" y="70622"/>
                  <a:pt x="90576" y="78660"/>
                  <a:pt x="88269" y="86124"/>
                </a:cubicBezTo>
                <a:cubicBezTo>
                  <a:pt x="107884" y="86124"/>
                  <a:pt x="107884" y="86124"/>
                  <a:pt x="107884" y="86124"/>
                </a:cubicBezTo>
                <a:cubicBezTo>
                  <a:pt x="109615" y="82679"/>
                  <a:pt x="111346" y="79234"/>
                  <a:pt x="112500" y="75215"/>
                </a:cubicBezTo>
                <a:cubicBezTo>
                  <a:pt x="113653" y="71196"/>
                  <a:pt x="114230" y="67177"/>
                  <a:pt x="114230" y="62583"/>
                </a:cubicBezTo>
                <a:lnTo>
                  <a:pt x="91730" y="625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18-Light Business Proposal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B5050"/>
      </a:accent1>
      <a:accent2>
        <a:srgbClr val="00AAF0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B5050"/>
      </a:accent1>
      <a:accent2>
        <a:srgbClr val="00AAF0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1A9EF"/>
      </a:hlink>
      <a:folHlink>
        <a:srgbClr val="01A9E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118</Words>
  <Application>Microsoft Macintosh PowerPoint</Application>
  <PresentationFormat>A4 Paper (210x297 mm)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Helvetica Neue Light</vt:lpstr>
      <vt:lpstr>Lato</vt:lpstr>
      <vt:lpstr>Raleway</vt:lpstr>
      <vt:lpstr>Raleway Medium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LUZ Planilhas</cp:lastModifiedBy>
  <cp:revision>4</cp:revision>
  <dcterms:modified xsi:type="dcterms:W3CDTF">2017-05-17T12:06:12Z</dcterms:modified>
</cp:coreProperties>
</file>