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184" y="56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 object, plant&#10;&#10;Description automatically generated">
            <a:extLst>
              <a:ext uri="{FF2B5EF4-FFF2-40B4-BE49-F238E27FC236}">
                <a16:creationId xmlns:a16="http://schemas.microsoft.com/office/drawing/2014/main" id="{E157D921-12D1-4B94-A19C-C1937EF34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1" y="4914902"/>
            <a:ext cx="6172200" cy="676275"/>
          </a:xfrm>
        </p:spPr>
        <p:txBody>
          <a:bodyPr anchor="t"/>
          <a:lstStyle>
            <a:lvl1pPr algn="l">
              <a:defRPr>
                <a:solidFill>
                  <a:srgbClr val="BA26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1" y="5486403"/>
            <a:ext cx="6172200" cy="137159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F62EAD-F470-4684-B4C9-764DB869993E}"/>
              </a:ext>
            </a:extLst>
          </p:cNvPr>
          <p:cNvSpPr txBox="1">
            <a:spLocks/>
          </p:cNvSpPr>
          <p:nvPr userDrawn="1"/>
        </p:nvSpPr>
        <p:spPr>
          <a:xfrm>
            <a:off x="4857750" y="4540250"/>
            <a:ext cx="204787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dirty="0">
                <a:solidFill>
                  <a:srgbClr val="BA265C"/>
                </a:solidFill>
              </a:rPr>
              <a:t>@somosmulheresdobrasil</a:t>
            </a:r>
          </a:p>
        </p:txBody>
      </p:sp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3801AF9B-4432-49AA-A440-BD5736310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676276" cy="6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3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3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3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3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3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3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Felipe Calas Rosa</cp:lastModifiedBy>
  <cp:revision>12</cp:revision>
  <dcterms:created xsi:type="dcterms:W3CDTF">2013-01-27T09:14:16Z</dcterms:created>
  <dcterms:modified xsi:type="dcterms:W3CDTF">2021-03-08T01:36:27Z</dcterms:modified>
  <cp:category/>
</cp:coreProperties>
</file>