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58"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76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018FAA-17B8-CE44-A053-3CD0EE5BFE79}"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389802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18FAA-17B8-CE44-A053-3CD0EE5BFE79}"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311610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18FAA-17B8-CE44-A053-3CD0EE5BFE79}"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298623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018FAA-17B8-CE44-A053-3CD0EE5BFE79}"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315260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018FAA-17B8-CE44-A053-3CD0EE5BFE79}" type="datetimeFigureOut">
              <a:rPr lang="en-US" smtClean="0"/>
              <a:t>09/02/17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417208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018FAA-17B8-CE44-A053-3CD0EE5BFE79}" type="datetimeFigureOut">
              <a:rPr lang="en-US" smtClean="0"/>
              <a:t>09/02/17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399668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018FAA-17B8-CE44-A053-3CD0EE5BFE79}" type="datetimeFigureOut">
              <a:rPr lang="en-US" smtClean="0"/>
              <a:t>09/02/17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138469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018FAA-17B8-CE44-A053-3CD0EE5BFE79}" type="datetimeFigureOut">
              <a:rPr lang="en-US" smtClean="0"/>
              <a:t>09/02/17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285956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18FAA-17B8-CE44-A053-3CD0EE5BFE79}" type="datetimeFigureOut">
              <a:rPr lang="en-US" smtClean="0"/>
              <a:t>09/02/17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50200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18FAA-17B8-CE44-A053-3CD0EE5BFE79}" type="datetimeFigureOut">
              <a:rPr lang="en-US" smtClean="0"/>
              <a:t>09/02/17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1267149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18FAA-17B8-CE44-A053-3CD0EE5BFE79}" type="datetimeFigureOut">
              <a:rPr lang="en-US" smtClean="0"/>
              <a:t>09/02/17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541881-58F1-6C4D-9FBB-905A1022B62D}" type="slidenum">
              <a:rPr lang="en-US" smtClean="0"/>
              <a:t>‹#›</a:t>
            </a:fld>
            <a:endParaRPr lang="en-US"/>
          </a:p>
        </p:txBody>
      </p:sp>
    </p:spTree>
    <p:extLst>
      <p:ext uri="{BB962C8B-B14F-4D97-AF65-F5344CB8AC3E}">
        <p14:creationId xmlns:p14="http://schemas.microsoft.com/office/powerpoint/2010/main" val="758491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18FAA-17B8-CE44-A053-3CD0EE5BFE79}" type="datetimeFigureOut">
              <a:rPr lang="en-US" smtClean="0"/>
              <a:t>09/02/17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41881-58F1-6C4D-9FBB-905A1022B62D}" type="slidenum">
              <a:rPr lang="en-US" smtClean="0"/>
              <a:t>‹#›</a:t>
            </a:fld>
            <a:endParaRPr lang="en-US"/>
          </a:p>
        </p:txBody>
      </p:sp>
    </p:spTree>
    <p:extLst>
      <p:ext uri="{BB962C8B-B14F-4D97-AF65-F5344CB8AC3E}">
        <p14:creationId xmlns:p14="http://schemas.microsoft.com/office/powerpoint/2010/main" val="4146629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dia-wris.nrsc.gov.in/GWLevelApp.html?UType=R2VuZXJhbA==?UName" TargetMode="Externa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Examples of Data </a:t>
            </a:r>
            <a:r>
              <a:rPr lang="en-US" b="1" dirty="0"/>
              <a:t>Wrangling</a:t>
            </a:r>
            <a:endParaRPr lang="en-US" dirty="0"/>
          </a:p>
        </p:txBody>
      </p:sp>
      <p:sp>
        <p:nvSpPr>
          <p:cNvPr id="3" name="Subtitle 2"/>
          <p:cNvSpPr>
            <a:spLocks noGrp="1"/>
          </p:cNvSpPr>
          <p:nvPr>
            <p:ph type="subTitle" idx="1"/>
          </p:nvPr>
        </p:nvSpPr>
        <p:spPr/>
        <p:txBody>
          <a:bodyPr/>
          <a:lstStyle/>
          <a:p>
            <a:r>
              <a:rPr lang="en-US" dirty="0" smtClean="0"/>
              <a:t>Rosa Filgueira</a:t>
            </a:r>
            <a:endParaRPr lang="en-US" dirty="0"/>
          </a:p>
        </p:txBody>
      </p:sp>
    </p:spTree>
    <p:extLst>
      <p:ext uri="{BB962C8B-B14F-4D97-AF65-F5344CB8AC3E}">
        <p14:creationId xmlns:p14="http://schemas.microsoft.com/office/powerpoint/2010/main" val="14991494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Volcanology </a:t>
            </a:r>
            <a:endParaRPr lang="en-US" dirty="0"/>
          </a:p>
        </p:txBody>
      </p:sp>
      <p:pic>
        <p:nvPicPr>
          <p:cNvPr id="4" name="Content Placeholder 3" descr="Screen Shot 2017-02-09 at 15.27.30.png"/>
          <p:cNvPicPr>
            <a:picLocks noGrp="1" noChangeAspect="1"/>
          </p:cNvPicPr>
          <p:nvPr>
            <p:ph idx="1"/>
          </p:nvPr>
        </p:nvPicPr>
        <p:blipFill>
          <a:blip r:embed="rId2">
            <a:extLst>
              <a:ext uri="{28A0092B-C50C-407E-A947-70E740481C1C}">
                <a14:useLocalDpi xmlns:a14="http://schemas.microsoft.com/office/drawing/2010/main" val="0"/>
              </a:ext>
            </a:extLst>
          </a:blip>
          <a:srcRect t="11595" b="11595"/>
          <a:stretch>
            <a:fillRect/>
          </a:stretch>
        </p:blipFill>
        <p:spPr>
          <a:xfrm>
            <a:off x="457199" y="2819640"/>
            <a:ext cx="8067871" cy="4038360"/>
          </a:xfrm>
          <a:solidFill>
            <a:srgbClr val="C0504D"/>
          </a:solidFill>
        </p:spPr>
      </p:pic>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NL" dirty="0" smtClean="0"/>
              <a:t>ftp://</a:t>
            </a:r>
            <a:r>
              <a:rPr lang="nl-NL" dirty="0" err="1" smtClean="0"/>
              <a:t>ftp.bom.gov.au</a:t>
            </a:r>
            <a:r>
              <a:rPr lang="nl-NL" dirty="0" smtClean="0"/>
              <a:t>/</a:t>
            </a:r>
            <a:r>
              <a:rPr lang="nl-NL" dirty="0" err="1" smtClean="0"/>
              <a:t>anon</a:t>
            </a:r>
            <a:r>
              <a:rPr lang="nl-NL" dirty="0" smtClean="0"/>
              <a:t>/gen/</a:t>
            </a:r>
            <a:r>
              <a:rPr lang="nl-NL" dirty="0" err="1" smtClean="0"/>
              <a:t>vaac</a:t>
            </a:r>
            <a:r>
              <a:rPr lang="nl-NL" dirty="0" smtClean="0"/>
              <a:t>/2016/IDD41290.201601060320.txt</a:t>
            </a:r>
            <a:endParaRPr lang="en-US" dirty="0"/>
          </a:p>
        </p:txBody>
      </p:sp>
      <p:sp>
        <p:nvSpPr>
          <p:cNvPr id="7" name="TextBox 6"/>
          <p:cNvSpPr txBox="1"/>
          <p:nvPr/>
        </p:nvSpPr>
        <p:spPr>
          <a:xfrm>
            <a:off x="6501443" y="3379226"/>
            <a:ext cx="1560869" cy="1477328"/>
          </a:xfrm>
          <a:prstGeom prst="rect">
            <a:avLst/>
          </a:prstGeom>
          <a:noFill/>
        </p:spPr>
        <p:txBody>
          <a:bodyPr wrap="none" rtlCol="0">
            <a:spAutoFit/>
          </a:bodyPr>
          <a:lstStyle/>
          <a:p>
            <a:r>
              <a:rPr lang="da-DK" dirty="0" err="1"/>
              <a:t>v</a:t>
            </a:r>
            <a:r>
              <a:rPr lang="da-DK" dirty="0" err="1" smtClean="0"/>
              <a:t>olcano_name</a:t>
            </a:r>
            <a:endParaRPr lang="da-DK" dirty="0" smtClean="0"/>
          </a:p>
          <a:p>
            <a:r>
              <a:rPr lang="da-DK" dirty="0" err="1" smtClean="0"/>
              <a:t>colour_code</a:t>
            </a:r>
            <a:r>
              <a:rPr lang="da-DK" dirty="0" smtClean="0"/>
              <a:t>  </a:t>
            </a:r>
          </a:p>
          <a:p>
            <a:r>
              <a:rPr lang="da-DK" dirty="0" err="1" smtClean="0"/>
              <a:t>advice_date</a:t>
            </a:r>
            <a:r>
              <a:rPr lang="da-DK" dirty="0" smtClean="0"/>
              <a:t>,</a:t>
            </a:r>
          </a:p>
          <a:p>
            <a:r>
              <a:rPr lang="da-DK" dirty="0" err="1" smtClean="0"/>
              <a:t>advice_time</a:t>
            </a:r>
            <a:endParaRPr lang="da-DK" dirty="0"/>
          </a:p>
          <a:p>
            <a:r>
              <a:rPr lang="da-DK" dirty="0" smtClean="0"/>
              <a:t>time, date, fl, </a:t>
            </a:r>
            <a:endParaRPr lang="en-US" dirty="0"/>
          </a:p>
        </p:txBody>
      </p:sp>
      <p:cxnSp>
        <p:nvCxnSpPr>
          <p:cNvPr id="9" name="Straight Connector 8"/>
          <p:cNvCxnSpPr/>
          <p:nvPr/>
        </p:nvCxnSpPr>
        <p:spPr>
          <a:xfrm>
            <a:off x="1463901" y="3723606"/>
            <a:ext cx="731951" cy="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802439" y="4770458"/>
            <a:ext cx="731951" cy="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657653" y="4621529"/>
            <a:ext cx="1270150" cy="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121157" y="3439441"/>
            <a:ext cx="665664" cy="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211074" y="6389935"/>
            <a:ext cx="665664" cy="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876341" y="3441173"/>
            <a:ext cx="665664" cy="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050663" y="6368411"/>
            <a:ext cx="665664" cy="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2301" y="3032217"/>
            <a:ext cx="665664" cy="0"/>
          </a:xfrm>
          <a:prstGeom prst="line">
            <a:avLst/>
          </a:prstGeom>
          <a:ln w="38100" cmpd="sng">
            <a:solidFill>
              <a:srgbClr val="C0504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121604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Volcanology- </a:t>
            </a:r>
            <a:r>
              <a:rPr lang="en-US" dirty="0" smtClean="0"/>
              <a:t>Code - </a:t>
            </a:r>
            <a:r>
              <a:rPr lang="en-US" dirty="0" err="1" smtClean="0"/>
              <a:t>GitHub</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b="1" dirty="0"/>
              <a:t>D</a:t>
            </a:r>
            <a:r>
              <a:rPr lang="en-US" b="1" dirty="0" smtClean="0"/>
              <a:t>ata-pipeline workflow </a:t>
            </a:r>
            <a:r>
              <a:rPr lang="en-US" dirty="0" smtClean="0"/>
              <a:t>to download and to extract the selected data from different URLs in parallel - (new version  soon -total streaming)  - </a:t>
            </a:r>
            <a:r>
              <a:rPr lang="en-US" b="1" dirty="0" smtClean="0"/>
              <a:t>dispel4py + python</a:t>
            </a:r>
          </a:p>
          <a:p>
            <a:pPr lvl="1"/>
            <a:r>
              <a:rPr lang="en-US" sz="2200" dirty="0" smtClean="0"/>
              <a:t>https://</a:t>
            </a:r>
            <a:r>
              <a:rPr lang="en-US" sz="2200" dirty="0" err="1" smtClean="0"/>
              <a:t>github.com</a:t>
            </a:r>
            <a:r>
              <a:rPr lang="en-US" sz="2200" dirty="0" smtClean="0"/>
              <a:t>/</a:t>
            </a:r>
            <a:r>
              <a:rPr lang="en-US" sz="2200" dirty="0" err="1" smtClean="0"/>
              <a:t>rosafilgueira</a:t>
            </a:r>
            <a:r>
              <a:rPr lang="en-US" sz="2200" dirty="0" smtClean="0"/>
              <a:t>/</a:t>
            </a:r>
            <a:r>
              <a:rPr lang="en-US" sz="2200" dirty="0" err="1" smtClean="0"/>
              <a:t>Data_Wrangling</a:t>
            </a:r>
            <a:r>
              <a:rPr lang="en-US" sz="2200" dirty="0" smtClean="0"/>
              <a:t>/blob/master/</a:t>
            </a:r>
            <a:r>
              <a:rPr lang="en-US" sz="2200" dirty="0" err="1" smtClean="0"/>
              <a:t>Volcanology_Example</a:t>
            </a:r>
            <a:r>
              <a:rPr lang="en-US" sz="2200" dirty="0" smtClean="0"/>
              <a:t>/</a:t>
            </a:r>
            <a:r>
              <a:rPr lang="en-US" sz="2200" dirty="0" err="1" smtClean="0"/>
              <a:t>vaac_preprocess.py</a:t>
            </a:r>
            <a:endParaRPr lang="en-US" sz="2200" dirty="0" smtClean="0"/>
          </a:p>
          <a:p>
            <a:endParaRPr lang="en-US" dirty="0"/>
          </a:p>
          <a:p>
            <a:r>
              <a:rPr lang="en-US" b="1" dirty="0" smtClean="0"/>
              <a:t>Python program </a:t>
            </a:r>
            <a:r>
              <a:rPr lang="en-US" dirty="0" smtClean="0"/>
              <a:t>to interpolate FLs values per volcano/year – Statistics - Pandas &amp; Python</a:t>
            </a:r>
          </a:p>
          <a:p>
            <a:pPr lvl="1"/>
            <a:r>
              <a:rPr lang="en-US" dirty="0" smtClean="0"/>
              <a:t>https://</a:t>
            </a:r>
            <a:r>
              <a:rPr lang="en-US" dirty="0" err="1" smtClean="0"/>
              <a:t>github.com</a:t>
            </a:r>
            <a:r>
              <a:rPr lang="en-US" dirty="0" smtClean="0"/>
              <a:t>/</a:t>
            </a:r>
            <a:r>
              <a:rPr lang="en-US" dirty="0" err="1" smtClean="0"/>
              <a:t>rosafilgueira</a:t>
            </a:r>
            <a:r>
              <a:rPr lang="en-US" dirty="0" smtClean="0"/>
              <a:t>/</a:t>
            </a:r>
            <a:r>
              <a:rPr lang="en-US" dirty="0" err="1" smtClean="0"/>
              <a:t>Data_Wrangling</a:t>
            </a:r>
            <a:r>
              <a:rPr lang="en-US" dirty="0" smtClean="0"/>
              <a:t>/blob/master/</a:t>
            </a:r>
            <a:r>
              <a:rPr lang="en-US" dirty="0" err="1" smtClean="0"/>
              <a:t>Volcanology_Example</a:t>
            </a:r>
            <a:r>
              <a:rPr lang="en-US" dirty="0" smtClean="0"/>
              <a:t>/</a:t>
            </a:r>
            <a:r>
              <a:rPr lang="en-US" dirty="0" err="1" smtClean="0"/>
              <a:t>vaac_process.py</a:t>
            </a:r>
            <a:endParaRPr lang="en-US" dirty="0" smtClean="0"/>
          </a:p>
          <a:p>
            <a:pPr lvl="1"/>
            <a:endParaRPr lang="en-US" dirty="0" smtClean="0"/>
          </a:p>
          <a:p>
            <a:endParaRPr lang="en-US" dirty="0"/>
          </a:p>
          <a:p>
            <a:endParaRPr lang="en-US" dirty="0"/>
          </a:p>
        </p:txBody>
      </p:sp>
    </p:spTree>
    <p:extLst>
      <p:ext uri="{BB962C8B-B14F-4D97-AF65-F5344CB8AC3E}">
        <p14:creationId xmlns:p14="http://schemas.microsoft.com/office/powerpoint/2010/main" val="24787580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4368897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Hydrology</a:t>
            </a:r>
            <a:br>
              <a:rPr lang="en-US" dirty="0" smtClean="0"/>
            </a:br>
            <a:r>
              <a:rPr lang="en-US" sz="2000" u="sng" dirty="0">
                <a:hlinkClick r:id="rId2"/>
              </a:rPr>
              <a:t>http://www.india-wris.nrsc.gov.in/GWLevelApp.html?UType=R2VuZXJhbA==?UName=</a:t>
            </a:r>
            <a:endParaRPr lang="en-US" sz="2000" dirty="0"/>
          </a:p>
        </p:txBody>
      </p:sp>
      <p:pic>
        <p:nvPicPr>
          <p:cNvPr id="5" name="Picture 4" descr="Hydr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08" y="1571233"/>
            <a:ext cx="8686800" cy="5006195"/>
          </a:xfrm>
          <a:prstGeom prst="rect">
            <a:avLst/>
          </a:prstGeom>
        </p:spPr>
      </p:pic>
    </p:spTree>
    <p:extLst>
      <p:ext uri="{BB962C8B-B14F-4D97-AF65-F5344CB8AC3E}">
        <p14:creationId xmlns:p14="http://schemas.microsoft.com/office/powerpoint/2010/main" val="27691727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Hydrology</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data is ordered into State, District, Block, Station name, and the user interface lets you select the times for which they should be downloaded. However, it only lets you download one file at a time.</a:t>
            </a:r>
          </a:p>
          <a:p>
            <a:endParaRPr lang="en-US" dirty="0"/>
          </a:p>
          <a:p>
            <a:r>
              <a:rPr lang="en-US" dirty="0"/>
              <a:t>Would you be able to write something clever so all the GW level data in the sates Bihar and Uttar Pradesh are downloaded for all districts,  blocks, and stations? I won’t need all of them, but it might be easier to download them all and then see which ones are within our catchment</a:t>
            </a:r>
            <a:r>
              <a:rPr lang="en-US" dirty="0" smtClean="0"/>
              <a:t>.</a:t>
            </a:r>
          </a:p>
          <a:p>
            <a:endParaRPr lang="en-US" dirty="0"/>
          </a:p>
          <a:p>
            <a:r>
              <a:rPr lang="en-US" dirty="0" smtClean="0"/>
              <a:t>Example of parameters: </a:t>
            </a:r>
          </a:p>
          <a:p>
            <a:pPr lvl="1"/>
            <a:r>
              <a:rPr lang="en-US" dirty="0" smtClean="0"/>
              <a:t>State</a:t>
            </a:r>
            <a:r>
              <a:rPr lang="en-US" dirty="0"/>
              <a:t>: Bihar</a:t>
            </a:r>
          </a:p>
          <a:p>
            <a:pPr lvl="1"/>
            <a:r>
              <a:rPr lang="en-US" dirty="0"/>
              <a:t>District: </a:t>
            </a:r>
            <a:r>
              <a:rPr lang="en-US" dirty="0" err="1"/>
              <a:t>Pashchim</a:t>
            </a:r>
            <a:r>
              <a:rPr lang="en-US" dirty="0"/>
              <a:t> </a:t>
            </a:r>
            <a:r>
              <a:rPr lang="en-US" dirty="0" err="1"/>
              <a:t>Champaran</a:t>
            </a:r>
            <a:endParaRPr lang="en-US" dirty="0"/>
          </a:p>
          <a:p>
            <a:pPr lvl="1"/>
            <a:r>
              <a:rPr lang="en-US" dirty="0"/>
              <a:t>Block: </a:t>
            </a:r>
            <a:r>
              <a:rPr lang="en-US" dirty="0" err="1"/>
              <a:t>Bagha</a:t>
            </a:r>
            <a:endParaRPr lang="en-US" dirty="0"/>
          </a:p>
          <a:p>
            <a:pPr lvl="1"/>
            <a:r>
              <a:rPr lang="en-US" dirty="0"/>
              <a:t>Station Name: </a:t>
            </a:r>
            <a:r>
              <a:rPr lang="en-US" dirty="0" err="1" smtClean="0"/>
              <a:t>Belwa</a:t>
            </a:r>
            <a:endParaRPr lang="en-US" dirty="0" smtClean="0"/>
          </a:p>
          <a:p>
            <a:pPr lvl="1"/>
            <a:r>
              <a:rPr lang="en-US" dirty="0" smtClean="0"/>
              <a:t>The </a:t>
            </a:r>
            <a:r>
              <a:rPr lang="en-US" dirty="0"/>
              <a:t>range of time we need is whatever is available, </a:t>
            </a:r>
          </a:p>
        </p:txBody>
      </p:sp>
    </p:spTree>
    <p:extLst>
      <p:ext uri="{BB962C8B-B14F-4D97-AF65-F5344CB8AC3E}">
        <p14:creationId xmlns:p14="http://schemas.microsoft.com/office/powerpoint/2010/main" val="13282293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Social-Computing- </a:t>
            </a:r>
            <a:r>
              <a:rPr lang="en-US" dirty="0" smtClean="0"/>
              <a:t>Code - </a:t>
            </a:r>
            <a:r>
              <a:rPr lang="en-US" dirty="0" err="1" smtClean="0"/>
              <a:t>GitHub</a:t>
            </a:r>
            <a:r>
              <a:rPr lang="en-US" dirty="0" smtClean="0"/>
              <a:t>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Tweets classification – Supervised Method – Logistic Regression </a:t>
            </a:r>
          </a:p>
          <a:p>
            <a:pPr lvl="1"/>
            <a:r>
              <a:rPr lang="en-US" dirty="0" smtClean="0"/>
              <a:t>Labeling tweets - </a:t>
            </a:r>
            <a:r>
              <a:rPr lang="en-US" b="1" dirty="0" smtClean="0"/>
              <a:t>Python</a:t>
            </a:r>
          </a:p>
          <a:p>
            <a:pPr lvl="1"/>
            <a:r>
              <a:rPr lang="en-US" dirty="0" smtClean="0"/>
              <a:t>Create and Training a classifier– </a:t>
            </a:r>
            <a:r>
              <a:rPr lang="en-US" b="1" dirty="0" err="1" smtClean="0"/>
              <a:t>ScikitLearn</a:t>
            </a:r>
            <a:r>
              <a:rPr lang="en-US" b="1" dirty="0" smtClean="0"/>
              <a:t> ML python </a:t>
            </a:r>
            <a:endParaRPr lang="en-US" b="1" dirty="0"/>
          </a:p>
          <a:p>
            <a:pPr lvl="1"/>
            <a:r>
              <a:rPr lang="en-US" dirty="0" smtClean="0"/>
              <a:t>Applying the classifier </a:t>
            </a:r>
            <a:r>
              <a:rPr lang="en-US" dirty="0" smtClean="0"/>
              <a:t> </a:t>
            </a:r>
            <a:r>
              <a:rPr lang="en-US" b="1" dirty="0" smtClean="0"/>
              <a:t>– Data-pipeline workflow – </a:t>
            </a:r>
            <a:endParaRPr lang="en-US" b="1" dirty="0"/>
          </a:p>
          <a:p>
            <a:pPr lvl="2"/>
            <a:r>
              <a:rPr lang="en-US" dirty="0"/>
              <a:t>F</a:t>
            </a:r>
            <a:r>
              <a:rPr lang="en-US" dirty="0" smtClean="0"/>
              <a:t>or labeling automatically more tweets in parallel</a:t>
            </a:r>
          </a:p>
          <a:p>
            <a:pPr lvl="2"/>
            <a:r>
              <a:rPr lang="en-US" dirty="0" smtClean="0"/>
              <a:t>For c</a:t>
            </a:r>
            <a:r>
              <a:rPr lang="en-US" dirty="0" smtClean="0"/>
              <a:t>reating statistics with the tweets labeled </a:t>
            </a:r>
          </a:p>
          <a:p>
            <a:endParaRPr lang="en-US" dirty="0"/>
          </a:p>
          <a:p>
            <a:r>
              <a:rPr lang="en-US" dirty="0" smtClean="0"/>
              <a:t>https://</a:t>
            </a:r>
            <a:r>
              <a:rPr lang="en-US" dirty="0" err="1" smtClean="0"/>
              <a:t>github.com</a:t>
            </a:r>
            <a:r>
              <a:rPr lang="en-US" dirty="0" smtClean="0"/>
              <a:t>/</a:t>
            </a:r>
            <a:r>
              <a:rPr lang="en-US" dirty="0" err="1" smtClean="0"/>
              <a:t>rosafilgueira</a:t>
            </a:r>
            <a:r>
              <a:rPr lang="en-US" dirty="0" smtClean="0"/>
              <a:t>/</a:t>
            </a:r>
            <a:r>
              <a:rPr lang="en-US" dirty="0" err="1" smtClean="0"/>
              <a:t>Data_Wrangling</a:t>
            </a:r>
            <a:r>
              <a:rPr lang="en-US" dirty="0" smtClean="0"/>
              <a:t>/tree/master/</a:t>
            </a:r>
            <a:r>
              <a:rPr lang="en-US" dirty="0" err="1" smtClean="0"/>
              <a:t>SocialComputing_Example</a:t>
            </a:r>
            <a:endParaRPr lang="en-US" dirty="0"/>
          </a:p>
        </p:txBody>
      </p:sp>
    </p:spTree>
    <p:extLst>
      <p:ext uri="{BB962C8B-B14F-4D97-AF65-F5344CB8AC3E}">
        <p14:creationId xmlns:p14="http://schemas.microsoft.com/office/powerpoint/2010/main" val="40339129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Seismology </a:t>
            </a:r>
            <a:endParaRPr lang="en-US" dirty="0"/>
          </a:p>
        </p:txBody>
      </p:sp>
      <p:sp>
        <p:nvSpPr>
          <p:cNvPr id="3" name="Content Placeholder 2"/>
          <p:cNvSpPr>
            <a:spLocks noGrp="1"/>
          </p:cNvSpPr>
          <p:nvPr>
            <p:ph idx="1"/>
          </p:nvPr>
        </p:nvSpPr>
        <p:spPr/>
        <p:txBody>
          <a:bodyPr/>
          <a:lstStyle/>
          <a:p>
            <a:r>
              <a:rPr lang="en-US" dirty="0" smtClean="0"/>
              <a:t>INGV- CENTRO​NAZIONALE - ​TERREMOTI   </a:t>
            </a:r>
            <a:r>
              <a:rPr lang="en-US" sz="2400" b="1" dirty="0" smtClean="0"/>
              <a:t>http://</a:t>
            </a:r>
            <a:r>
              <a:rPr lang="en-US" sz="2400" b="1" dirty="0" err="1" smtClean="0"/>
              <a:t>cnt.rm.ingv.it</a:t>
            </a:r>
            <a:r>
              <a:rPr lang="en-US" sz="2400" b="1" dirty="0" smtClean="0"/>
              <a:t>/en</a:t>
            </a:r>
            <a:endParaRPr lang="en-US" sz="2400" b="1" dirty="0"/>
          </a:p>
        </p:txBody>
      </p:sp>
      <p:pic>
        <p:nvPicPr>
          <p:cNvPr id="4" name="Picture 3" descr="Screen Shot 2017-02-09 at 14.47.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96" y="2587499"/>
            <a:ext cx="7900760" cy="3904597"/>
          </a:xfrm>
          <a:prstGeom prst="rect">
            <a:avLst/>
          </a:prstGeom>
        </p:spPr>
      </p:pic>
    </p:spTree>
    <p:extLst>
      <p:ext uri="{BB962C8B-B14F-4D97-AF65-F5344CB8AC3E}">
        <p14:creationId xmlns:p14="http://schemas.microsoft.com/office/powerpoint/2010/main" val="37593611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Seismology </a:t>
            </a:r>
            <a:endParaRPr lang="en-US" dirty="0"/>
          </a:p>
        </p:txBody>
      </p:sp>
      <p:sp>
        <p:nvSpPr>
          <p:cNvPr id="3" name="Content Placeholder 2"/>
          <p:cNvSpPr>
            <a:spLocks noGrp="1"/>
          </p:cNvSpPr>
          <p:nvPr>
            <p:ph idx="1"/>
          </p:nvPr>
        </p:nvSpPr>
        <p:spPr/>
        <p:txBody>
          <a:bodyPr/>
          <a:lstStyle/>
          <a:p>
            <a:r>
              <a:rPr lang="en-US" dirty="0" smtClean="0"/>
              <a:t>INGV- CENTRO​NAZIONALE - ​TERREMOTI   </a:t>
            </a:r>
            <a:r>
              <a:rPr lang="en-US" sz="2400" b="1" dirty="0" smtClean="0"/>
              <a:t>http://</a:t>
            </a:r>
            <a:r>
              <a:rPr lang="en-US" sz="2400" b="1" dirty="0" err="1" smtClean="0"/>
              <a:t>cnt.rm.ingv.it</a:t>
            </a:r>
            <a:r>
              <a:rPr lang="en-US" sz="2400" b="1" dirty="0" smtClean="0"/>
              <a:t>/en</a:t>
            </a:r>
            <a:endParaRPr lang="en-US" sz="2400" b="1" dirty="0"/>
          </a:p>
        </p:txBody>
      </p:sp>
      <p:sp>
        <p:nvSpPr>
          <p:cNvPr id="5" name="Oval 4"/>
          <p:cNvSpPr/>
          <p:nvPr/>
        </p:nvSpPr>
        <p:spPr>
          <a:xfrm>
            <a:off x="3466001" y="5015030"/>
            <a:ext cx="1447486" cy="990091"/>
          </a:xfrm>
          <a:prstGeom prst="ellipse">
            <a:avLst/>
          </a:prstGeom>
          <a:no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7-02-09 at 14.48.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23" y="2592495"/>
            <a:ext cx="8971777" cy="4265505"/>
          </a:xfrm>
          <a:prstGeom prst="rect">
            <a:avLst/>
          </a:prstGeom>
        </p:spPr>
      </p:pic>
    </p:spTree>
    <p:extLst>
      <p:ext uri="{BB962C8B-B14F-4D97-AF65-F5344CB8AC3E}">
        <p14:creationId xmlns:p14="http://schemas.microsoft.com/office/powerpoint/2010/main" val="360767773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Seismology </a:t>
            </a:r>
            <a:endParaRPr lang="en-US" dirty="0"/>
          </a:p>
        </p:txBody>
      </p:sp>
      <p:sp>
        <p:nvSpPr>
          <p:cNvPr id="3" name="Content Placeholder 2"/>
          <p:cNvSpPr>
            <a:spLocks noGrp="1"/>
          </p:cNvSpPr>
          <p:nvPr>
            <p:ph idx="1"/>
          </p:nvPr>
        </p:nvSpPr>
        <p:spPr/>
        <p:txBody>
          <a:bodyPr/>
          <a:lstStyle/>
          <a:p>
            <a:r>
              <a:rPr lang="en-US" dirty="0" smtClean="0"/>
              <a:t>INGV- CENTRO​NAZIONALE - ​TERREMOTI   </a:t>
            </a:r>
            <a:r>
              <a:rPr lang="en-US" sz="2400" b="1" dirty="0" smtClean="0"/>
              <a:t>http://</a:t>
            </a:r>
            <a:r>
              <a:rPr lang="en-US" sz="2400" b="1" dirty="0" err="1" smtClean="0"/>
              <a:t>cnt.rm.ingv.it</a:t>
            </a:r>
            <a:r>
              <a:rPr lang="en-US" sz="2400" b="1" dirty="0" smtClean="0"/>
              <a:t>/en</a:t>
            </a:r>
            <a:endParaRPr lang="en-US" sz="2400" b="1" dirty="0"/>
          </a:p>
        </p:txBody>
      </p:sp>
      <p:pic>
        <p:nvPicPr>
          <p:cNvPr id="4" name="Picture 3" descr="Screen Shot 2017-02-09 at 14.47.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96" y="2587499"/>
            <a:ext cx="7900760" cy="3904597"/>
          </a:xfrm>
          <a:prstGeom prst="rect">
            <a:avLst/>
          </a:prstGeom>
        </p:spPr>
      </p:pic>
      <p:sp>
        <p:nvSpPr>
          <p:cNvPr id="5" name="Oval 4"/>
          <p:cNvSpPr/>
          <p:nvPr/>
        </p:nvSpPr>
        <p:spPr>
          <a:xfrm>
            <a:off x="7061170" y="4024939"/>
            <a:ext cx="1447486" cy="990091"/>
          </a:xfrm>
          <a:prstGeom prst="ellipse">
            <a:avLst/>
          </a:prstGeom>
          <a:no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4305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Seismology </a:t>
            </a:r>
            <a:endParaRPr lang="en-US" dirty="0"/>
          </a:p>
        </p:txBody>
      </p:sp>
      <p:pic>
        <p:nvPicPr>
          <p:cNvPr id="5" name="Picture 4" descr="Screen Shot 2017-02-09 at 14.48.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3014"/>
            <a:ext cx="9144000" cy="4887365"/>
          </a:xfrm>
          <a:prstGeom prst="rect">
            <a:avLst/>
          </a:prstGeom>
        </p:spPr>
      </p:pic>
      <p:sp>
        <p:nvSpPr>
          <p:cNvPr id="6" name="Oval 5"/>
          <p:cNvSpPr/>
          <p:nvPr/>
        </p:nvSpPr>
        <p:spPr>
          <a:xfrm>
            <a:off x="-1" y="2130848"/>
            <a:ext cx="8842609" cy="473523"/>
          </a:xfrm>
          <a:prstGeom prst="ellipse">
            <a:avLst/>
          </a:prstGeom>
          <a:no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0" y="2604371"/>
            <a:ext cx="1440669" cy="4253630"/>
          </a:xfrm>
          <a:prstGeom prst="ellipse">
            <a:avLst/>
          </a:prstGeom>
          <a:no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7599368" y="538046"/>
            <a:ext cx="1055923" cy="369332"/>
          </a:xfrm>
          <a:prstGeom prst="rect">
            <a:avLst/>
          </a:prstGeom>
          <a:noFill/>
        </p:spPr>
        <p:txBody>
          <a:bodyPr wrap="none" rtlCol="0">
            <a:spAutoFit/>
          </a:bodyPr>
          <a:lstStyle/>
          <a:p>
            <a:r>
              <a:rPr lang="en-US" dirty="0" err="1" smtClean="0"/>
              <a:t>Starttime</a:t>
            </a:r>
            <a:endParaRPr lang="en-US" dirty="0"/>
          </a:p>
        </p:txBody>
      </p:sp>
      <p:sp>
        <p:nvSpPr>
          <p:cNvPr id="10" name="TextBox 9"/>
          <p:cNvSpPr txBox="1"/>
          <p:nvPr/>
        </p:nvSpPr>
        <p:spPr>
          <a:xfrm>
            <a:off x="7665656" y="841114"/>
            <a:ext cx="967783" cy="369332"/>
          </a:xfrm>
          <a:prstGeom prst="rect">
            <a:avLst/>
          </a:prstGeom>
          <a:noFill/>
        </p:spPr>
        <p:txBody>
          <a:bodyPr wrap="none" rtlCol="0">
            <a:spAutoFit/>
          </a:bodyPr>
          <a:lstStyle/>
          <a:p>
            <a:r>
              <a:rPr lang="en-US" dirty="0" err="1" smtClean="0"/>
              <a:t>Endtime</a:t>
            </a:r>
            <a:endParaRPr lang="en-US" dirty="0"/>
          </a:p>
        </p:txBody>
      </p:sp>
      <p:sp>
        <p:nvSpPr>
          <p:cNvPr id="11" name="TextBox 10"/>
          <p:cNvSpPr txBox="1"/>
          <p:nvPr/>
        </p:nvSpPr>
        <p:spPr>
          <a:xfrm>
            <a:off x="7632383" y="1124350"/>
            <a:ext cx="1210225" cy="369332"/>
          </a:xfrm>
          <a:prstGeom prst="rect">
            <a:avLst/>
          </a:prstGeom>
          <a:noFill/>
        </p:spPr>
        <p:txBody>
          <a:bodyPr wrap="none" rtlCol="0">
            <a:spAutoFit/>
          </a:bodyPr>
          <a:lstStyle/>
          <a:p>
            <a:r>
              <a:rPr lang="en-US" dirty="0" smtClean="0"/>
              <a:t>Magnitude</a:t>
            </a:r>
            <a:endParaRPr lang="en-US" dirty="0"/>
          </a:p>
        </p:txBody>
      </p:sp>
      <p:sp>
        <p:nvSpPr>
          <p:cNvPr id="12" name="TextBox 11"/>
          <p:cNvSpPr txBox="1"/>
          <p:nvPr/>
        </p:nvSpPr>
        <p:spPr>
          <a:xfrm>
            <a:off x="7698671" y="1417638"/>
            <a:ext cx="624127" cy="369332"/>
          </a:xfrm>
          <a:prstGeom prst="rect">
            <a:avLst/>
          </a:prstGeom>
          <a:noFill/>
        </p:spPr>
        <p:txBody>
          <a:bodyPr wrap="none" rtlCol="0">
            <a:spAutoFit/>
          </a:bodyPr>
          <a:lstStyle/>
          <a:p>
            <a:r>
              <a:rPr lang="en-US" dirty="0" smtClean="0"/>
              <a:t>Area</a:t>
            </a:r>
            <a:endParaRPr lang="en-US" dirty="0"/>
          </a:p>
        </p:txBody>
      </p:sp>
      <p:sp>
        <p:nvSpPr>
          <p:cNvPr id="15" name="Down Arrow 14"/>
          <p:cNvSpPr/>
          <p:nvPr/>
        </p:nvSpPr>
        <p:spPr>
          <a:xfrm>
            <a:off x="6673667" y="1124350"/>
            <a:ext cx="990286" cy="94192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01391" y="1296542"/>
            <a:ext cx="1748946" cy="461665"/>
          </a:xfrm>
          <a:prstGeom prst="rect">
            <a:avLst/>
          </a:prstGeom>
          <a:noFill/>
        </p:spPr>
        <p:txBody>
          <a:bodyPr wrap="none" rtlCol="0">
            <a:spAutoFit/>
          </a:bodyPr>
          <a:lstStyle/>
          <a:p>
            <a:r>
              <a:rPr lang="en-US" sz="2400" b="1" dirty="0" err="1" smtClean="0"/>
              <a:t>webservices</a:t>
            </a:r>
            <a:endParaRPr lang="en-US" b="1" dirty="0"/>
          </a:p>
        </p:txBody>
      </p:sp>
      <p:cxnSp>
        <p:nvCxnSpPr>
          <p:cNvPr id="18" name="Straight Arrow Connector 17"/>
          <p:cNvCxnSpPr>
            <a:stCxn id="7" idx="6"/>
          </p:cNvCxnSpPr>
          <p:nvPr/>
        </p:nvCxnSpPr>
        <p:spPr>
          <a:xfrm>
            <a:off x="1440669" y="4731186"/>
            <a:ext cx="5663557" cy="47083"/>
          </a:xfrm>
          <a:prstGeom prst="straightConnector1">
            <a:avLst/>
          </a:prstGeom>
          <a:ln w="76200" cmpd="sng">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114575" y="4778269"/>
            <a:ext cx="1059868" cy="369332"/>
          </a:xfrm>
          <a:prstGeom prst="rect">
            <a:avLst/>
          </a:prstGeom>
          <a:noFill/>
        </p:spPr>
        <p:txBody>
          <a:bodyPr wrap="none" rtlCol="0">
            <a:spAutoFit/>
          </a:bodyPr>
          <a:lstStyle/>
          <a:p>
            <a:r>
              <a:rPr lang="en-US" dirty="0"/>
              <a:t>e</a:t>
            </a:r>
            <a:r>
              <a:rPr lang="en-US" dirty="0" smtClean="0"/>
              <a:t>vent IDs</a:t>
            </a:r>
            <a:endParaRPr lang="en-US" dirty="0"/>
          </a:p>
        </p:txBody>
      </p:sp>
    </p:spTree>
    <p:extLst>
      <p:ext uri="{BB962C8B-B14F-4D97-AF65-F5344CB8AC3E}">
        <p14:creationId xmlns:p14="http://schemas.microsoft.com/office/powerpoint/2010/main" val="25568431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Seismology </a:t>
            </a:r>
            <a:endParaRPr lang="en-US" dirty="0"/>
          </a:p>
        </p:txBody>
      </p:sp>
      <p:sp>
        <p:nvSpPr>
          <p:cNvPr id="5" name="Oval 4"/>
          <p:cNvSpPr/>
          <p:nvPr/>
        </p:nvSpPr>
        <p:spPr>
          <a:xfrm>
            <a:off x="3466001" y="5015030"/>
            <a:ext cx="1447486" cy="990091"/>
          </a:xfrm>
          <a:prstGeom prst="ellipse">
            <a:avLst/>
          </a:prstGeom>
          <a:no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Screen Shot 2017-02-09 at 14.48.2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23" y="1417639"/>
            <a:ext cx="8971777" cy="5440362"/>
          </a:xfrm>
          <a:prstGeom prst="rect">
            <a:avLst/>
          </a:prstGeom>
        </p:spPr>
      </p:pic>
      <p:sp>
        <p:nvSpPr>
          <p:cNvPr id="7" name="Oval 6"/>
          <p:cNvSpPr/>
          <p:nvPr/>
        </p:nvSpPr>
        <p:spPr>
          <a:xfrm>
            <a:off x="607896" y="4519984"/>
            <a:ext cx="8229600" cy="2015160"/>
          </a:xfrm>
          <a:prstGeom prst="ellipse">
            <a:avLst/>
          </a:prstGeom>
          <a:no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72223" y="1417638"/>
            <a:ext cx="2217380" cy="993019"/>
          </a:xfrm>
          <a:prstGeom prst="ellipse">
            <a:avLst/>
          </a:prstGeom>
          <a:noFill/>
          <a:ln w="571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72223" y="624188"/>
            <a:ext cx="1059868" cy="369332"/>
          </a:xfrm>
          <a:prstGeom prst="rect">
            <a:avLst/>
          </a:prstGeom>
          <a:noFill/>
        </p:spPr>
        <p:txBody>
          <a:bodyPr wrap="none" rtlCol="0">
            <a:spAutoFit/>
          </a:bodyPr>
          <a:lstStyle/>
          <a:p>
            <a:r>
              <a:rPr lang="en-US" dirty="0"/>
              <a:t>e</a:t>
            </a:r>
            <a:r>
              <a:rPr lang="en-US" dirty="0" smtClean="0"/>
              <a:t>vent IDs</a:t>
            </a:r>
            <a:endParaRPr lang="en-US" dirty="0"/>
          </a:p>
        </p:txBody>
      </p:sp>
      <p:sp>
        <p:nvSpPr>
          <p:cNvPr id="10" name="Down Arrow 9"/>
          <p:cNvSpPr/>
          <p:nvPr/>
        </p:nvSpPr>
        <p:spPr>
          <a:xfrm>
            <a:off x="1232091" y="475710"/>
            <a:ext cx="990286" cy="94192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899911" y="762687"/>
            <a:ext cx="930363" cy="461665"/>
          </a:xfrm>
          <a:prstGeom prst="rect">
            <a:avLst/>
          </a:prstGeom>
          <a:noFill/>
        </p:spPr>
        <p:txBody>
          <a:bodyPr wrap="none" rtlCol="0">
            <a:spAutoFit/>
          </a:bodyPr>
          <a:lstStyle/>
          <a:p>
            <a:r>
              <a:rPr lang="en-US" sz="2400" b="1" dirty="0" smtClean="0"/>
              <a:t>HTML</a:t>
            </a:r>
            <a:endParaRPr lang="en-US" b="1" dirty="0"/>
          </a:p>
        </p:txBody>
      </p:sp>
    </p:spTree>
    <p:extLst>
      <p:ext uri="{BB962C8B-B14F-4D97-AF65-F5344CB8AC3E}">
        <p14:creationId xmlns:p14="http://schemas.microsoft.com/office/powerpoint/2010/main" val="18894366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 </a:t>
            </a:r>
            <a:r>
              <a:rPr lang="en-US" dirty="0" err="1" smtClean="0"/>
              <a:t>GitHub</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Simple python code for downloading data in memory – I used some html libraries for parsing HTML – Everything is streamed – Not intermediate files </a:t>
            </a:r>
          </a:p>
          <a:p>
            <a:pPr marL="0" indent="0">
              <a:buNone/>
            </a:pPr>
            <a:endParaRPr lang="en-US" dirty="0" smtClean="0"/>
          </a:p>
          <a:p>
            <a:r>
              <a:rPr lang="en-US" dirty="0" smtClean="0"/>
              <a:t>It could be easily be transformed into a data-pipeline workflow to download/parser several events in parallel – not need for this now – </a:t>
            </a:r>
          </a:p>
          <a:p>
            <a:pPr marL="0" indent="0">
              <a:buNone/>
            </a:pPr>
            <a:endParaRPr lang="en-US" dirty="0" smtClean="0"/>
          </a:p>
          <a:p>
            <a:r>
              <a:rPr lang="en-US" dirty="0" smtClean="0"/>
              <a:t>https://</a:t>
            </a:r>
            <a:r>
              <a:rPr lang="en-US" dirty="0" err="1" smtClean="0"/>
              <a:t>github.com</a:t>
            </a:r>
            <a:r>
              <a:rPr lang="en-US" dirty="0" smtClean="0"/>
              <a:t>/</a:t>
            </a:r>
            <a:r>
              <a:rPr lang="en-US" dirty="0" err="1" smtClean="0"/>
              <a:t>rosafilgueira</a:t>
            </a:r>
            <a:r>
              <a:rPr lang="en-US" dirty="0" smtClean="0"/>
              <a:t>/</a:t>
            </a:r>
            <a:r>
              <a:rPr lang="en-US" dirty="0" err="1" smtClean="0"/>
              <a:t>Data_Wrangling</a:t>
            </a:r>
            <a:r>
              <a:rPr lang="en-US" dirty="0" smtClean="0"/>
              <a:t>/blob/master/</a:t>
            </a:r>
            <a:r>
              <a:rPr lang="en-US" dirty="0" err="1" smtClean="0"/>
              <a:t>Seismology_Example</a:t>
            </a:r>
            <a:r>
              <a:rPr lang="en-US" dirty="0" smtClean="0"/>
              <a:t>/</a:t>
            </a:r>
            <a:r>
              <a:rPr lang="en-US" dirty="0" err="1" smtClean="0"/>
              <a:t>download_cnt.py</a:t>
            </a:r>
            <a:endParaRPr lang="en-US" dirty="0"/>
          </a:p>
        </p:txBody>
      </p:sp>
    </p:spTree>
    <p:extLst>
      <p:ext uri="{BB962C8B-B14F-4D97-AF65-F5344CB8AC3E}">
        <p14:creationId xmlns:p14="http://schemas.microsoft.com/office/powerpoint/2010/main" val="357025211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Volcanology </a:t>
            </a:r>
            <a:endParaRPr lang="en-US" dirty="0"/>
          </a:p>
        </p:txBody>
      </p:sp>
      <p:sp>
        <p:nvSpPr>
          <p:cNvPr id="3" name="Content Placeholder 2"/>
          <p:cNvSpPr>
            <a:spLocks noGrp="1"/>
          </p:cNvSpPr>
          <p:nvPr>
            <p:ph idx="1"/>
          </p:nvPr>
        </p:nvSpPr>
        <p:spPr/>
        <p:txBody>
          <a:bodyPr/>
          <a:lstStyle/>
          <a:p>
            <a:r>
              <a:rPr lang="en-US" b="1" dirty="0" smtClean="0"/>
              <a:t>ftp</a:t>
            </a:r>
            <a:r>
              <a:rPr lang="en-US" dirty="0" smtClean="0"/>
              <a:t>://</a:t>
            </a:r>
            <a:r>
              <a:rPr lang="en-US" dirty="0" err="1" smtClean="0"/>
              <a:t>ftp.bom.gov.au</a:t>
            </a:r>
            <a:r>
              <a:rPr lang="en-US" dirty="0" smtClean="0"/>
              <a:t>/anon/gen/</a:t>
            </a:r>
            <a:r>
              <a:rPr lang="en-US" dirty="0" err="1" smtClean="0"/>
              <a:t>vaac</a:t>
            </a:r>
            <a:r>
              <a:rPr lang="en-US" dirty="0" smtClean="0"/>
              <a:t>/</a:t>
            </a:r>
            <a:endParaRPr lang="en-US" dirty="0"/>
          </a:p>
        </p:txBody>
      </p:sp>
      <p:pic>
        <p:nvPicPr>
          <p:cNvPr id="4" name="Picture 3" descr="Screen Shot 2017-02-09 at 15.27.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51" y="2214281"/>
            <a:ext cx="8266736" cy="4577816"/>
          </a:xfrm>
          <a:prstGeom prst="rect">
            <a:avLst/>
          </a:prstGeom>
        </p:spPr>
      </p:pic>
    </p:spTree>
    <p:extLst>
      <p:ext uri="{BB962C8B-B14F-4D97-AF65-F5344CB8AC3E}">
        <p14:creationId xmlns:p14="http://schemas.microsoft.com/office/powerpoint/2010/main" val="412421141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Volcanology </a:t>
            </a:r>
            <a:endParaRPr lang="en-US" dirty="0"/>
          </a:p>
        </p:txBody>
      </p:sp>
      <p:sp>
        <p:nvSpPr>
          <p:cNvPr id="3" name="Content Placeholder 2"/>
          <p:cNvSpPr>
            <a:spLocks noGrp="1"/>
          </p:cNvSpPr>
          <p:nvPr>
            <p:ph idx="1"/>
          </p:nvPr>
        </p:nvSpPr>
        <p:spPr/>
        <p:txBody>
          <a:bodyPr/>
          <a:lstStyle/>
          <a:p>
            <a:r>
              <a:rPr lang="en-US" dirty="0" smtClean="0"/>
              <a:t>ftp://</a:t>
            </a:r>
            <a:r>
              <a:rPr lang="en-US" dirty="0" err="1" smtClean="0"/>
              <a:t>ftp.bom.gov.au</a:t>
            </a:r>
            <a:r>
              <a:rPr lang="en-US" dirty="0" smtClean="0"/>
              <a:t>/anon/gen/</a:t>
            </a:r>
            <a:r>
              <a:rPr lang="en-US" dirty="0" err="1" smtClean="0"/>
              <a:t>vaac</a:t>
            </a:r>
            <a:r>
              <a:rPr lang="en-US" dirty="0" smtClean="0"/>
              <a:t>/2016</a:t>
            </a:r>
            <a:endParaRPr lang="en-US" dirty="0"/>
          </a:p>
        </p:txBody>
      </p:sp>
      <p:pic>
        <p:nvPicPr>
          <p:cNvPr id="5" name="Picture 4" descr="Screen Shot 2017-02-09 at 15.27.1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5" y="2146814"/>
            <a:ext cx="8482015" cy="4711186"/>
          </a:xfrm>
          <a:prstGeom prst="rect">
            <a:avLst/>
          </a:prstGeom>
        </p:spPr>
      </p:pic>
    </p:spTree>
    <p:extLst>
      <p:ext uri="{BB962C8B-B14F-4D97-AF65-F5344CB8AC3E}">
        <p14:creationId xmlns:p14="http://schemas.microsoft.com/office/powerpoint/2010/main" val="27528497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TotalTime>
  <Words>382</Words>
  <Application>Microsoft Macintosh PowerPoint</Application>
  <PresentationFormat>On-screen Show (4:3)</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Examples of Data Wrangling</vt:lpstr>
      <vt:lpstr>Seismology </vt:lpstr>
      <vt:lpstr>Seismology </vt:lpstr>
      <vt:lpstr>Seismology </vt:lpstr>
      <vt:lpstr>Seismology </vt:lpstr>
      <vt:lpstr>Seismology </vt:lpstr>
      <vt:lpstr>Code - GitHub</vt:lpstr>
      <vt:lpstr>Volcanology </vt:lpstr>
      <vt:lpstr>Volcanology </vt:lpstr>
      <vt:lpstr>Volcanology </vt:lpstr>
      <vt:lpstr>Volcanology- Code - GitHub</vt:lpstr>
      <vt:lpstr>PowerPoint Presentation</vt:lpstr>
      <vt:lpstr>Hydrology http://www.india-wris.nrsc.gov.in/GWLevelApp.html?UType=R2VuZXJhbA==?UName=</vt:lpstr>
      <vt:lpstr>Hydrology</vt:lpstr>
      <vt:lpstr>Social-Computing- Code - GitHub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of Data Wrangling</dc:title>
  <dc:creator>Rosa Filgueira</dc:creator>
  <cp:lastModifiedBy>Rosa Filgueira</cp:lastModifiedBy>
  <cp:revision>8</cp:revision>
  <dcterms:created xsi:type="dcterms:W3CDTF">2017-02-09T14:46:07Z</dcterms:created>
  <dcterms:modified xsi:type="dcterms:W3CDTF">2017-02-09T17:23:25Z</dcterms:modified>
</cp:coreProperties>
</file>